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ms-M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931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81321-0CCD-4C8C-92CA-46402C63F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204541-23CD-44D5-A3A7-55FBA548D6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ms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EF704-B39C-4619-8A80-0658DBF88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4372F-F0AC-4CFA-9A8A-8C1A90345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C0E54-0477-4284-8D7B-012EA51E1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86244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E1B03-F476-4EBA-88F8-924CD0BD7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17240C-3FB9-4D85-B0EC-B0361F0FC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98DE0-AB19-489A-A23B-509AA388A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04603-5A88-48DB-B169-00CDC85BD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68FAE-3CF6-4118-9860-69E699537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446419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C31686-646E-4616-8B31-3B0D6B5EE3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E867D-E661-4848-89A3-8E638CB03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3DE1-6D49-4296-84CE-28C8F0F34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2DF17-4818-4729-B74A-36C5A7BB9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75E4-E821-49A1-A05E-50B5F9A5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83684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43E91-3E92-4798-9A94-B12CA4C88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5BB9D-81B4-4A49-A187-653C0F9CD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9808E-AC68-4168-9B3B-0FE4D1BF4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516D6-31ED-4138-93E4-3E443410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EA0EA-E0B2-4D59-8538-95CE92B3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53506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CB5FE-36C0-4A00-9CEB-5C4DCFD61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6AAE3D-3712-4BEC-8E95-26BCACE1C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4520C-79C4-47A0-8EE7-0B92F092C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9AC82-330A-4910-B4FC-6262882C8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E9AE9-4F8A-42D6-9515-1E82492AB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136448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1463-FFB2-4803-88DA-8EFD3BD66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24480-8E45-471C-B529-A4CC6E7DF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CFB167-F9E0-4712-9E18-1CA907919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87E2BC-3981-409D-A3B8-C45DFFA1A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F31A47-4BE4-4DA9-B5AE-C3D7124D9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A36CB-4D90-4FA6-AC81-716B2E3EF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70250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12218-3CFA-443C-9A5E-DD5F8A13C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300196-C408-40E4-95BE-B177724DC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E24719-3970-4E73-BCC3-C7CA1E892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3C0E1-EC2B-460E-9995-BB14DAAD67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ED37CC-7E0E-4306-845F-F8F9B586AA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89AE9C-CB58-40FF-B682-F367786B0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FAC35F-F0C6-47C8-9D72-84954A0C9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2F0B29-3349-4F94-AECD-68C4A2C90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915273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132F6-99D0-4DD4-B9E4-0FD544B06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B4C28F-E3F8-4F8E-B83C-5A088AC48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26E396-9397-44C1-BE10-55EF4DC6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37978A-6B93-4E78-8A07-5325D8CC3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71543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B771EB-722B-48E8-9885-EFF4A28C6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EFA10C-414D-427E-BB49-F4EF0131C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5494FE-126B-4BE0-B470-301794753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88182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39896-7770-41C2-9379-ED93125D6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FE6AE-FF8A-4338-A250-8E693823B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A9241-6DFE-4CBF-9695-5984E5A71D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DEB6A0-0DC2-4E6F-966D-424572653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E202C-7864-402D-B0DA-F1B2A429E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2E9A5D-F9BA-4DD3-B6EE-129CF3BD0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434934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5D5D5-C981-4692-BADC-C32EF12C6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7503F3-D784-48BA-950E-AD70BD1BAD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ms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3FC1FB-5160-4CF6-A430-0CD3EB4A91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FA6D2-C068-4D6E-BE14-D53182F4B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0639B3-FDBD-4BC7-9917-ECAD93FF6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D04959-EB38-4B5E-990C-42B5B8F22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07493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AB0901-1662-4135-B7CA-43756A5F4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C5C10-5F13-4841-B1EC-AF22A3AE8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E5348-8501-41E6-9A16-C3672B8FA6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D2DA8-1BCF-493E-8406-DA0058A7E277}" type="datetimeFigureOut">
              <a:rPr lang="ms-MY" smtClean="0"/>
              <a:t>19/06/2024</a:t>
            </a:fld>
            <a:endParaRPr lang="ms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CA9CD-D747-4550-B1BC-D0AAC74CD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ms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A4937-8420-4772-9759-2F5B7664E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12799-5FA1-4AE8-8BA9-B84B811B50C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602372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ms-M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AE1576D6-6916-4E28-BECD-D682301DBF7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801144" y="3148264"/>
            <a:ext cx="6589712" cy="1200150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Presentation Title</a:t>
            </a:r>
            <a:br>
              <a:rPr lang="en-US" altLang="ko-KR" dirty="0"/>
            </a:br>
            <a:r>
              <a:rPr lang="en-US" altLang="ko-KR" dirty="0"/>
              <a:t>(Arial, Bold, 36pt)</a:t>
            </a:r>
            <a:endParaRPr lang="ko-KR" altLang="en-US" dirty="0"/>
          </a:p>
        </p:txBody>
      </p:sp>
      <p:sp>
        <p:nvSpPr>
          <p:cNvPr id="7" name="텍스트 개체 틀 7">
            <a:extLst>
              <a:ext uri="{FF2B5EF4-FFF2-40B4-BE49-F238E27FC236}">
                <a16:creationId xmlns:a16="http://schemas.microsoft.com/office/drawing/2014/main" id="{531B9FBE-6234-4A6D-97DB-E2A6677D9A47}"/>
              </a:ext>
            </a:extLst>
          </p:cNvPr>
          <p:cNvSpPr txBox="1">
            <a:spLocks noChangeArrowheads="1"/>
          </p:cNvSpPr>
          <p:nvPr/>
        </p:nvSpPr>
        <p:spPr>
          <a:xfrm>
            <a:off x="2801144" y="4500814"/>
            <a:ext cx="6589712" cy="7715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</a:pPr>
            <a:r>
              <a:rPr lang="en-US" altLang="ko-KR" dirty="0"/>
              <a:t>Job Title (Arial, 20pt)</a:t>
            </a:r>
          </a:p>
          <a:p>
            <a:pPr fontAlgn="base">
              <a:spcBef>
                <a:spcPct val="0"/>
              </a:spcBef>
            </a:pPr>
            <a:r>
              <a:rPr lang="en-US" altLang="ko-KR" dirty="0"/>
              <a:t>Institution (Arial, 20pt)</a:t>
            </a:r>
          </a:p>
        </p:txBody>
      </p:sp>
      <p:pic>
        <p:nvPicPr>
          <p:cNvPr id="4" name="Picture 3" descr="A colorful text on a black background&#10;&#10;Description automatically generated">
            <a:extLst>
              <a:ext uri="{FF2B5EF4-FFF2-40B4-BE49-F238E27FC236}">
                <a16:creationId xmlns:a16="http://schemas.microsoft.com/office/drawing/2014/main" id="{299B284E-C213-C735-29EE-6BF2D7D73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58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07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23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Presentation Title (Arial, Bold, 36pt)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(Arial, Bold, 36pt)</dc:title>
  <dc:creator>OSCAR GORDON WONG</dc:creator>
  <cp:lastModifiedBy>OSCAR GORDON WONG</cp:lastModifiedBy>
  <cp:revision>5</cp:revision>
  <dcterms:created xsi:type="dcterms:W3CDTF">2019-07-24T01:15:19Z</dcterms:created>
  <dcterms:modified xsi:type="dcterms:W3CDTF">2024-06-19T01:29:44Z</dcterms:modified>
</cp:coreProperties>
</file>