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20" r:id="rId1"/>
  </p:sldMasterIdLst>
  <p:sldIdLst>
    <p:sldId id="256" r:id="rId2"/>
  </p:sldIdLst>
  <p:sldSz cx="21386800" cy="30279975"/>
  <p:notesSz cx="9144000" cy="6858000"/>
  <p:defaultTextStyle>
    <a:defPPr>
      <a:defRPr lang="en-US"/>
    </a:defPPr>
    <a:lvl1pPr algn="l" defTabSz="2951163" rtl="0" fontAlgn="base">
      <a:spcBef>
        <a:spcPct val="0"/>
      </a:spcBef>
      <a:spcAft>
        <a:spcPct val="0"/>
      </a:spcAft>
      <a:defRPr sz="58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1474788" indent="-1017588" algn="l" defTabSz="2951163" rtl="0" fontAlgn="base">
      <a:spcBef>
        <a:spcPct val="0"/>
      </a:spcBef>
      <a:spcAft>
        <a:spcPct val="0"/>
      </a:spcAft>
      <a:defRPr sz="58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2951163" indent="-2036763" algn="l" defTabSz="2951163" rtl="0" fontAlgn="base">
      <a:spcBef>
        <a:spcPct val="0"/>
      </a:spcBef>
      <a:spcAft>
        <a:spcPct val="0"/>
      </a:spcAft>
      <a:defRPr sz="58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4425950" indent="-3054350" algn="l" defTabSz="2951163" rtl="0" fontAlgn="base">
      <a:spcBef>
        <a:spcPct val="0"/>
      </a:spcBef>
      <a:spcAft>
        <a:spcPct val="0"/>
      </a:spcAft>
      <a:defRPr sz="58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5902325" indent="-4073525" algn="l" defTabSz="2951163" rtl="0" fontAlgn="base">
      <a:spcBef>
        <a:spcPct val="0"/>
      </a:spcBef>
      <a:spcAft>
        <a:spcPct val="0"/>
      </a:spcAft>
      <a:defRPr sz="58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58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58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58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58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537">
          <p15:clr>
            <a:srgbClr val="A4A3A4"/>
          </p15:clr>
        </p15:guide>
        <p15:guide id="2" pos="673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2E4F"/>
    <a:srgbClr val="6AB954"/>
    <a:srgbClr val="6DBF57"/>
    <a:srgbClr val="F8B819"/>
    <a:srgbClr val="FDCB4F"/>
    <a:srgbClr val="F05351"/>
    <a:srgbClr val="026E64"/>
    <a:srgbClr val="06844B"/>
    <a:srgbClr val="039B8D"/>
    <a:srgbClr val="B17E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94660"/>
  </p:normalViewPr>
  <p:slideViewPr>
    <p:cSldViewPr>
      <p:cViewPr>
        <p:scale>
          <a:sx n="30" d="100"/>
          <a:sy n="30" d="100"/>
        </p:scale>
        <p:origin x="4064" y="296"/>
      </p:cViewPr>
      <p:guideLst>
        <p:guide orient="horz" pos="9537"/>
        <p:guide pos="673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raight Connector 3"/>
          <p:cNvSpPr>
            <a:spLocks noChangeShapeType="1"/>
          </p:cNvSpPr>
          <p:nvPr/>
        </p:nvSpPr>
        <p:spPr bwMode="auto">
          <a:xfrm>
            <a:off x="1203007" y="23621306"/>
            <a:ext cx="20183793" cy="10513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295232" tIns="147616" rIns="295232" bIns="147616"/>
          <a:lstStyle/>
          <a:p>
            <a:pPr>
              <a:defRPr/>
            </a:pPr>
            <a:endParaRPr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891117" y="21429160"/>
            <a:ext cx="19782790" cy="5397125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891117" y="17158653"/>
            <a:ext cx="19782790" cy="4037330"/>
          </a:xfrm>
        </p:spPr>
        <p:txBody>
          <a:bodyPr anchor="b"/>
          <a:lstStyle>
            <a:lvl1pPr marL="0" indent="0" algn="l">
              <a:buNone/>
              <a:defRPr sz="7700">
                <a:solidFill>
                  <a:schemeClr val="tx2">
                    <a:shade val="75000"/>
                  </a:schemeClr>
                </a:solidFill>
              </a:defRPr>
            </a:lvl1pPr>
            <a:lvl2pPr marL="1476162" indent="0" algn="ctr">
              <a:buNone/>
            </a:lvl2pPr>
            <a:lvl3pPr marL="2952323" indent="0" algn="ctr">
              <a:buNone/>
            </a:lvl3pPr>
            <a:lvl4pPr marL="4428485" indent="0" algn="ctr">
              <a:buNone/>
            </a:lvl4pPr>
            <a:lvl5pPr marL="5904647" indent="0" algn="ctr">
              <a:buNone/>
            </a:lvl5pPr>
            <a:lvl6pPr marL="7380808" indent="0" algn="ctr">
              <a:buNone/>
            </a:lvl6pPr>
            <a:lvl7pPr marL="8856970" indent="0" algn="ctr">
              <a:buNone/>
            </a:lvl7pPr>
            <a:lvl8pPr marL="10333131" indent="0" algn="ctr">
              <a:buNone/>
            </a:lvl8pPr>
            <a:lvl9pPr marL="11809293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6AFA3B-EC85-4BF4-AB36-F474BC8C32E3}" type="datetimeFigureOut">
              <a:rPr lang="en-MY"/>
              <a:pPr>
                <a:defRPr/>
              </a:pPr>
              <a:t>14/08/2026</a:t>
            </a:fld>
            <a:endParaRPr lang="en-MY"/>
          </a:p>
        </p:txBody>
      </p:sp>
      <p:sp>
        <p:nvSpPr>
          <p:cNvPr id="6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19248438" y="28584525"/>
            <a:ext cx="1774825" cy="10906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5CAB5C-9DD8-48A0-949E-BDBE34812FA7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9B6F8C-20AF-4EF1-A2A3-B21D973AC2B2}" type="datetimeFigureOut">
              <a:rPr lang="en-MY"/>
              <a:pPr>
                <a:defRPr/>
              </a:pPr>
              <a:t>14/08/2026</a:t>
            </a:fld>
            <a:endParaRPr lang="en-MY"/>
          </a:p>
        </p:txBody>
      </p:sp>
      <p:sp>
        <p:nvSpPr>
          <p:cNvPr id="5" name="Footer Placeholder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3D2C71-DF64-4D04-886E-994407EEB9DF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6040100" y="2425208"/>
            <a:ext cx="4277360" cy="2583610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9340" y="2425208"/>
            <a:ext cx="14614313" cy="2583610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C36054-727B-4BD6-9871-318909AC01B2}" type="datetimeFigureOut">
              <a:rPr lang="en-MY"/>
              <a:pPr>
                <a:defRPr/>
              </a:pPr>
              <a:t>14/08/2026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050193-7640-4227-904B-9E79B64981E9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1B8A8E-FC68-4FC6-B2DA-866ECA743600}" type="datetimeFigureOut">
              <a:rPr lang="en-MY"/>
              <a:pPr>
                <a:defRPr/>
              </a:pPr>
              <a:t>14/08/2026</a:t>
            </a:fld>
            <a:endParaRPr lang="en-MY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8377238" y="336550"/>
            <a:ext cx="6772275" cy="12763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19248438" y="28584525"/>
            <a:ext cx="1774825" cy="10906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329752-FF6C-4114-A9A4-F5D445819DD9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raight Connector 3"/>
          <p:cNvSpPr>
            <a:spLocks noChangeShapeType="1"/>
          </p:cNvSpPr>
          <p:nvPr/>
        </p:nvSpPr>
        <p:spPr bwMode="auto">
          <a:xfrm>
            <a:off x="1203007" y="15210201"/>
            <a:ext cx="20183793" cy="10513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295232" tIns="147616" rIns="295232" bIns="147616"/>
          <a:lstStyle/>
          <a:p>
            <a:pPr>
              <a:defRPr/>
            </a:pPr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891117" y="7401772"/>
            <a:ext cx="19782790" cy="5383107"/>
          </a:xfrm>
        </p:spPr>
        <p:txBody>
          <a:bodyPr anchor="b"/>
          <a:lstStyle>
            <a:lvl1pPr marL="0" indent="0" algn="r">
              <a:buNone/>
              <a:defRPr sz="65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22111" y="13012201"/>
            <a:ext cx="20317460" cy="5231331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5C62A-7719-49A8-A9C8-736C1B1DE397}" type="datetimeFigureOut">
              <a:rPr lang="en-MY"/>
              <a:pPr>
                <a:defRPr/>
              </a:pPr>
              <a:t>14/08/2026</a:t>
            </a:fld>
            <a:endParaRPr lang="en-MY"/>
          </a:p>
        </p:txBody>
      </p:sp>
      <p:sp>
        <p:nvSpPr>
          <p:cNvPr id="7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9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273EAB-2D16-4D4A-9773-0E62AE5B2519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705764" y="2018665"/>
            <a:ext cx="20317460" cy="37143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712894" y="7065328"/>
            <a:ext cx="9802283" cy="20859538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10871623" y="7065328"/>
            <a:ext cx="10158730" cy="20859538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74873-342A-4830-990F-A663FA6D5ABC}" type="datetimeFigureOut">
              <a:rPr lang="en-MY"/>
              <a:pPr>
                <a:defRPr/>
              </a:pPr>
              <a:t>14/08/2026</a:t>
            </a:fld>
            <a:endParaRPr lang="en-MY"/>
          </a:p>
        </p:txBody>
      </p:sp>
      <p:sp>
        <p:nvSpPr>
          <p:cNvPr id="6" name="Footer Placeholder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15214C-1594-479D-B57B-F3ADCC368A07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203007" y="26579091"/>
            <a:ext cx="20183793" cy="10513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295232" tIns="147616" rIns="295232" bIns="147616"/>
          <a:lstStyle/>
          <a:p>
            <a:pPr>
              <a:defRPr/>
            </a:pPr>
            <a:endParaRPr lang="en-US"/>
          </a:p>
        </p:txBody>
      </p:sp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712893" y="23887536"/>
            <a:ext cx="20139237" cy="389714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58266" y="2943886"/>
            <a:ext cx="10035134" cy="2824727"/>
          </a:xfrm>
        </p:spPr>
        <p:txBody>
          <a:bodyPr anchor="ctr"/>
          <a:lstStyle>
            <a:lvl1pPr marL="0" indent="0">
              <a:buNone/>
              <a:defRPr sz="5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6500" b="1"/>
            </a:lvl2pPr>
            <a:lvl3pPr>
              <a:buNone/>
              <a:defRPr sz="5800" b="1"/>
            </a:lvl3pPr>
            <a:lvl4pPr>
              <a:buNone/>
              <a:defRPr sz="5200" b="1"/>
            </a:lvl4pPr>
            <a:lvl5pPr>
              <a:buNone/>
              <a:defRPr sz="52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10864198" y="2943886"/>
            <a:ext cx="10039075" cy="2824727"/>
          </a:xfrm>
        </p:spPr>
        <p:txBody>
          <a:bodyPr anchor="ctr"/>
          <a:lstStyle>
            <a:lvl1pPr marL="0" indent="0">
              <a:buNone/>
              <a:defRPr sz="5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6500" b="1"/>
            </a:lvl2pPr>
            <a:lvl3pPr>
              <a:buNone/>
              <a:defRPr sz="5800" b="1"/>
            </a:lvl3pPr>
            <a:lvl4pPr>
              <a:buNone/>
              <a:defRPr sz="5200" b="1"/>
            </a:lvl4pPr>
            <a:lvl5pPr>
              <a:buNone/>
              <a:defRPr sz="52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58266" y="5810671"/>
            <a:ext cx="10035134" cy="17403979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10872863" y="5810671"/>
            <a:ext cx="10030409" cy="17403979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36E6E3-D57A-40FF-89D4-6C0E86687046}" type="datetimeFigureOut">
              <a:rPr lang="en-MY"/>
              <a:pPr>
                <a:defRPr/>
              </a:pPr>
              <a:t>14/08/2026</a:t>
            </a:fld>
            <a:endParaRPr lang="en-MY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248438" y="28597225"/>
            <a:ext cx="1781175" cy="10906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810C04-D57B-4A61-9F28-7B064EA2D36A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705764" y="2018665"/>
            <a:ext cx="20317460" cy="37143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8AB03B-779A-4242-91A1-A8DCF98276D6}" type="datetimeFigureOut">
              <a:rPr lang="en-MY"/>
              <a:pPr>
                <a:defRPr/>
              </a:pPr>
              <a:t>14/08/2026</a:t>
            </a:fld>
            <a:endParaRPr lang="en-MY"/>
          </a:p>
        </p:txBody>
      </p:sp>
      <p:sp>
        <p:nvSpPr>
          <p:cNvPr id="4" name="Footer Placeholder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A576C5-F9CE-4633-BC13-0E024203663C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80AA27-CDA1-4590-B35D-9E077ED000B7}" type="datetimeFigureOut">
              <a:rPr lang="en-MY"/>
              <a:pPr>
                <a:defRPr/>
              </a:pPr>
              <a:t>14/08/2026</a:t>
            </a:fld>
            <a:endParaRPr lang="en-MY"/>
          </a:p>
        </p:txBody>
      </p:sp>
      <p:sp>
        <p:nvSpPr>
          <p:cNvPr id="3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59C70-B9A0-4B2D-BF24-F907A7E5A85D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1203007" y="25825478"/>
            <a:ext cx="20183793" cy="10513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295232" tIns="147616" rIns="295232" bIns="147616"/>
          <a:lstStyle/>
          <a:p>
            <a:pPr>
              <a:defRPr/>
            </a:pPr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1069340" y="24223980"/>
            <a:ext cx="19782790" cy="2299035"/>
          </a:xfrm>
        </p:spPr>
        <p:txBody>
          <a:bodyPr/>
          <a:lstStyle>
            <a:lvl1pPr algn="l">
              <a:buNone/>
              <a:defRPr sz="6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1069341" y="2691553"/>
            <a:ext cx="7036110" cy="21195983"/>
          </a:xfrm>
        </p:spPr>
        <p:txBody>
          <a:bodyPr/>
          <a:lstStyle>
            <a:lvl1pPr marL="0" indent="0">
              <a:buNone/>
              <a:defRPr sz="4500"/>
            </a:lvl1pPr>
            <a:lvl2pPr>
              <a:buNone/>
              <a:defRPr sz="3900"/>
            </a:lvl2pPr>
            <a:lvl3pPr>
              <a:buNone/>
              <a:defRPr sz="3200"/>
            </a:lvl3pPr>
            <a:lvl4pPr>
              <a:buNone/>
              <a:defRPr sz="2900"/>
            </a:lvl4pPr>
            <a:lvl5pPr>
              <a:buNone/>
              <a:defRPr sz="2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8361645" y="2691553"/>
            <a:ext cx="12490485" cy="21195983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D5C84-B536-424C-A9E0-E98905A36F88}" type="datetimeFigureOut">
              <a:rPr lang="en-MY"/>
              <a:pPr>
                <a:defRPr/>
              </a:pPr>
              <a:t>14/08/2026</a:t>
            </a:fld>
            <a:endParaRPr lang="en-MY"/>
          </a:p>
        </p:txBody>
      </p:sp>
      <p:sp>
        <p:nvSpPr>
          <p:cNvPr id="7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BFB95-7C8A-4523-B25F-CCF41CE76319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8198273" y="2722610"/>
            <a:ext cx="11762740" cy="1614932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103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891117" y="22048837"/>
            <a:ext cx="13723197" cy="2306047"/>
          </a:xfrm>
        </p:spPr>
        <p:txBody>
          <a:bodyPr/>
          <a:lstStyle>
            <a:lvl1pPr algn="l">
              <a:buNone/>
              <a:defRPr sz="6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891117" y="24430694"/>
            <a:ext cx="13723197" cy="3392479"/>
          </a:xfrm>
        </p:spPr>
        <p:txBody>
          <a:bodyPr lIns="354279" tIns="0"/>
          <a:lstStyle>
            <a:lvl1pPr marL="0" indent="0">
              <a:buNone/>
              <a:defRPr sz="4500"/>
            </a:lvl1pPr>
            <a:lvl2pPr>
              <a:defRPr sz="39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43C293-D421-44F6-84F3-FA3CF256146B}" type="datetimeFigureOut">
              <a:rPr lang="en-MY"/>
              <a:pPr>
                <a:defRPr/>
              </a:pPr>
              <a:t>14/08/2026</a:t>
            </a:fld>
            <a:endParaRPr lang="en-MY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824183-F14C-4C76-B793-22DEDF03B199}" type="slidenum">
              <a:rPr lang="en-MY"/>
              <a:pPr>
                <a:defRPr/>
              </a:pPr>
              <a:t>‹#›</a:t>
            </a:fld>
            <a:endParaRPr lang="en-MY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203007" y="4640009"/>
            <a:ext cx="20183793" cy="10513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295232" tIns="147616" rIns="295232" bIns="147616"/>
          <a:lstStyle/>
          <a:p>
            <a:pPr>
              <a:defRPr/>
            </a:pPr>
            <a:endParaRPr lang="en-US"/>
          </a:p>
        </p:txBody>
      </p:sp>
      <p:sp>
        <p:nvSpPr>
          <p:cNvPr id="1029" name="Text Placeholder 7"/>
          <p:cNvSpPr>
            <a:spLocks noGrp="1"/>
          </p:cNvSpPr>
          <p:nvPr>
            <p:ph type="body" idx="1"/>
          </p:nvPr>
        </p:nvSpPr>
        <p:spPr bwMode="auto">
          <a:xfrm>
            <a:off x="712788" y="6862763"/>
            <a:ext cx="20316825" cy="1998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95232" tIns="147616" rIns="295232" bIns="1476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15149513" y="336550"/>
            <a:ext cx="5880100" cy="1276350"/>
          </a:xfrm>
          <a:prstGeom prst="rect">
            <a:avLst/>
          </a:prstGeom>
        </p:spPr>
        <p:txBody>
          <a:bodyPr vert="horz" lIns="295232" tIns="147616" rIns="295232" bIns="147616"/>
          <a:lstStyle>
            <a:lvl1pPr algn="l" eaLnBrk="1" latinLnBrk="0" hangingPunct="1">
              <a:defRPr kumimoji="0" sz="39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F0B61A3A-5E8C-424C-A19B-D5247F7D877A}" type="datetimeFigureOut">
              <a:rPr lang="en-MY"/>
              <a:pPr>
                <a:defRPr/>
              </a:pPr>
              <a:t>14/08/2026</a:t>
            </a:fld>
            <a:endParaRPr lang="en-MY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7307263" y="336550"/>
            <a:ext cx="7842250" cy="1276350"/>
          </a:xfrm>
          <a:prstGeom prst="rect">
            <a:avLst/>
          </a:prstGeom>
        </p:spPr>
        <p:txBody>
          <a:bodyPr vert="horz" lIns="295232" tIns="147616" rIns="295232" bIns="147616"/>
          <a:lstStyle>
            <a:lvl1pPr algn="r" eaLnBrk="1" latinLnBrk="0" hangingPunct="1">
              <a:defRPr kumimoji="0" sz="39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9248438" y="28597225"/>
            <a:ext cx="1781175" cy="1079500"/>
          </a:xfrm>
          <a:prstGeom prst="rect">
            <a:avLst/>
          </a:prstGeom>
        </p:spPr>
        <p:txBody>
          <a:bodyPr vert="horz" lIns="295232" tIns="147616" rIns="295232" bIns="147616"/>
          <a:lstStyle>
            <a:lvl1pPr algn="r" eaLnBrk="1" latinLnBrk="0" hangingPunct="1">
              <a:defRPr kumimoji="0" sz="39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8CFFCA8E-B390-4E27-BEF8-5F0C5FC7127D}" type="slidenum">
              <a:rPr lang="en-MY"/>
              <a:pPr>
                <a:defRPr/>
              </a:pPr>
              <a:t>‹#›</a:t>
            </a:fld>
            <a:endParaRPr lang="en-MY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712788" y="2019300"/>
            <a:ext cx="20316825" cy="3700463"/>
          </a:xfrm>
          <a:prstGeom prst="rect">
            <a:avLst/>
          </a:prstGeom>
        </p:spPr>
        <p:txBody>
          <a:bodyPr vert="horz" lIns="295232" tIns="147616" rIns="295232" bIns="147616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203007" y="4640009"/>
            <a:ext cx="20183793" cy="10513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295232" tIns="147616" rIns="295232" bIns="147616"/>
          <a:lstStyle/>
          <a:p>
            <a:pPr>
              <a:defRPr/>
            </a:pPr>
            <a:endParaRPr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203007" y="4671304"/>
            <a:ext cx="20183793" cy="10513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295232" tIns="147616" rIns="295232" bIns="147616"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81" r:id="rId1"/>
    <p:sldLayoutId id="2147484382" r:id="rId2"/>
    <p:sldLayoutId id="2147484383" r:id="rId3"/>
    <p:sldLayoutId id="2147484378" r:id="rId4"/>
    <p:sldLayoutId id="2147484384" r:id="rId5"/>
    <p:sldLayoutId id="2147484379" r:id="rId6"/>
    <p:sldLayoutId id="2147484385" r:id="rId7"/>
    <p:sldLayoutId id="2147484386" r:id="rId8"/>
    <p:sldLayoutId id="2147484387" r:id="rId9"/>
    <p:sldLayoutId id="2147484380" r:id="rId10"/>
    <p:sldLayoutId id="214748438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11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1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1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1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1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11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11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11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11600">
          <a:solidFill>
            <a:schemeClr val="tx2"/>
          </a:solidFill>
          <a:latin typeface="Franklin Gothic Medium" pitchFamily="34" charset="0"/>
        </a:defRPr>
      </a:lvl9pPr>
    </p:titleStyle>
    <p:bodyStyle>
      <a:lvl1pPr marL="1106488" indent="-11064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10300" kern="1200">
          <a:solidFill>
            <a:schemeClr val="tx2"/>
          </a:solidFill>
          <a:latin typeface="+mn-lt"/>
          <a:ea typeface="+mn-ea"/>
          <a:cs typeface="+mn-cs"/>
        </a:defRPr>
      </a:lvl1pPr>
      <a:lvl2pPr marL="2398713" indent="-9223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9000" kern="1200">
          <a:solidFill>
            <a:schemeClr val="tx2"/>
          </a:solidFill>
          <a:latin typeface="+mn-lt"/>
          <a:ea typeface="+mn-ea"/>
          <a:cs typeface="+mn-cs"/>
        </a:defRPr>
      </a:lvl2pPr>
      <a:lvl3pPr marL="3689350" indent="-736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7700" kern="1200">
          <a:solidFill>
            <a:schemeClr val="tx2"/>
          </a:solidFill>
          <a:latin typeface="+mn-lt"/>
          <a:ea typeface="+mn-ea"/>
          <a:cs typeface="+mn-cs"/>
        </a:defRPr>
      </a:lvl3pPr>
      <a:lvl4pPr marL="5165725" indent="-736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6500" kern="1200">
          <a:solidFill>
            <a:schemeClr val="tx2"/>
          </a:solidFill>
          <a:latin typeface="+mn-lt"/>
          <a:ea typeface="+mn-ea"/>
          <a:cs typeface="+mn-cs"/>
        </a:defRPr>
      </a:lvl4pPr>
      <a:lvl5pPr marL="6642100" indent="-736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5800" kern="1200">
          <a:solidFill>
            <a:schemeClr val="tx2"/>
          </a:solidFill>
          <a:latin typeface="+mn-lt"/>
          <a:ea typeface="+mn-ea"/>
          <a:cs typeface="+mn-cs"/>
        </a:defRPr>
      </a:lvl5pPr>
      <a:lvl6pPr marL="8118889" indent="-738081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5800" kern="1200">
          <a:solidFill>
            <a:schemeClr val="tx2"/>
          </a:solidFill>
          <a:latin typeface="+mn-lt"/>
          <a:ea typeface="+mn-ea"/>
          <a:cs typeface="+mn-cs"/>
        </a:defRPr>
      </a:lvl6pPr>
      <a:lvl7pPr marL="9595051" indent="-738081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5200" kern="1200">
          <a:solidFill>
            <a:schemeClr val="tx2"/>
          </a:solidFill>
          <a:latin typeface="+mn-lt"/>
          <a:ea typeface="+mn-ea"/>
          <a:cs typeface="+mn-cs"/>
        </a:defRPr>
      </a:lvl7pPr>
      <a:lvl8pPr marL="11071212" indent="-738081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52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12547374" indent="-738081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45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147616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295232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442848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590464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738080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885697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103331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1180929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Box 68"/>
          <p:cNvSpPr txBox="1">
            <a:spLocks noChangeArrowheads="1"/>
          </p:cNvSpPr>
          <p:nvPr/>
        </p:nvSpPr>
        <p:spPr bwMode="auto">
          <a:xfrm>
            <a:off x="9024566" y="6120242"/>
            <a:ext cx="11989122" cy="18348608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48000">
                <a:srgbClr val="0070C0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en-US" sz="2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RESEARCH FINDINGS 1:</a:t>
            </a:r>
            <a:endParaRPr kumimoji="0" lang="en-US" sz="2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RESEARCH FINDINGS 2:</a:t>
            </a:r>
            <a:endParaRPr kumimoji="0" lang="en-US" sz="2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en-US" sz="2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en-US" sz="2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RESEARCH FINDINGS 3: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RESEARCH FINDINGS 4: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THEORETICAL, INDUSTRIAL AND COMMERCIAL IMPACT </a:t>
            </a:r>
            <a:endParaRPr lang="en-MY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2000" b="1" cap="all" spc="3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2000" b="1" cap="all" spc="3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2000" b="1" cap="all" spc="3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MY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en-US" sz="2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67AC436-700C-4CF1-B309-CBCB83882743}"/>
              </a:ext>
            </a:extLst>
          </p:cNvPr>
          <p:cNvSpPr/>
          <p:nvPr/>
        </p:nvSpPr>
        <p:spPr>
          <a:xfrm>
            <a:off x="15652507" y="28839679"/>
            <a:ext cx="5724848" cy="1465696"/>
          </a:xfrm>
          <a:custGeom>
            <a:avLst/>
            <a:gdLst>
              <a:gd name="connsiteX0" fmla="*/ 0 w 3924648"/>
              <a:gd name="connsiteY0" fmla="*/ 0 h 1440296"/>
              <a:gd name="connsiteX1" fmla="*/ 3924648 w 3924648"/>
              <a:gd name="connsiteY1" fmla="*/ 0 h 1440296"/>
              <a:gd name="connsiteX2" fmla="*/ 3924648 w 3924648"/>
              <a:gd name="connsiteY2" fmla="*/ 1440296 h 1440296"/>
              <a:gd name="connsiteX3" fmla="*/ 0 w 3924648"/>
              <a:gd name="connsiteY3" fmla="*/ 1440296 h 1440296"/>
              <a:gd name="connsiteX4" fmla="*/ 0 w 3924648"/>
              <a:gd name="connsiteY4" fmla="*/ 0 h 1440296"/>
              <a:gd name="connsiteX0" fmla="*/ 2590800 w 6515448"/>
              <a:gd name="connsiteY0" fmla="*/ 0 h 1465696"/>
              <a:gd name="connsiteX1" fmla="*/ 6515448 w 6515448"/>
              <a:gd name="connsiteY1" fmla="*/ 0 h 1465696"/>
              <a:gd name="connsiteX2" fmla="*/ 6515448 w 6515448"/>
              <a:gd name="connsiteY2" fmla="*/ 1440296 h 1465696"/>
              <a:gd name="connsiteX3" fmla="*/ 0 w 6515448"/>
              <a:gd name="connsiteY3" fmla="*/ 1465696 h 1465696"/>
              <a:gd name="connsiteX4" fmla="*/ 2590800 w 6515448"/>
              <a:gd name="connsiteY4" fmla="*/ 0 h 1465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15448" h="1465696">
                <a:moveTo>
                  <a:pt x="2590800" y="0"/>
                </a:moveTo>
                <a:lnTo>
                  <a:pt x="6515448" y="0"/>
                </a:lnTo>
                <a:lnTo>
                  <a:pt x="6515448" y="1440296"/>
                </a:lnTo>
                <a:lnTo>
                  <a:pt x="0" y="1465696"/>
                </a:lnTo>
                <a:lnTo>
                  <a:pt x="2590800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AEB1EE7-4F45-4BAE-9ECD-2BE8C952F8FD}"/>
              </a:ext>
            </a:extLst>
          </p:cNvPr>
          <p:cNvSpPr/>
          <p:nvPr/>
        </p:nvSpPr>
        <p:spPr>
          <a:xfrm>
            <a:off x="0" y="28839679"/>
            <a:ext cx="17174120" cy="1452996"/>
          </a:xfrm>
          <a:custGeom>
            <a:avLst/>
            <a:gdLst>
              <a:gd name="connsiteX0" fmla="*/ 0 w 17174120"/>
              <a:gd name="connsiteY0" fmla="*/ 0 h 1440296"/>
              <a:gd name="connsiteX1" fmla="*/ 17174120 w 17174120"/>
              <a:gd name="connsiteY1" fmla="*/ 0 h 1440296"/>
              <a:gd name="connsiteX2" fmla="*/ 17174120 w 17174120"/>
              <a:gd name="connsiteY2" fmla="*/ 1440296 h 1440296"/>
              <a:gd name="connsiteX3" fmla="*/ 0 w 17174120"/>
              <a:gd name="connsiteY3" fmla="*/ 1440296 h 1440296"/>
              <a:gd name="connsiteX4" fmla="*/ 0 w 17174120"/>
              <a:gd name="connsiteY4" fmla="*/ 0 h 1440296"/>
              <a:gd name="connsiteX0" fmla="*/ 0 w 17174120"/>
              <a:gd name="connsiteY0" fmla="*/ 0 h 1440296"/>
              <a:gd name="connsiteX1" fmla="*/ 17174120 w 17174120"/>
              <a:gd name="connsiteY1" fmla="*/ 0 h 1440296"/>
              <a:gd name="connsiteX2" fmla="*/ 14640470 w 17174120"/>
              <a:gd name="connsiteY2" fmla="*/ 1402196 h 1440296"/>
              <a:gd name="connsiteX3" fmla="*/ 0 w 17174120"/>
              <a:gd name="connsiteY3" fmla="*/ 1440296 h 1440296"/>
              <a:gd name="connsiteX4" fmla="*/ 0 w 17174120"/>
              <a:gd name="connsiteY4" fmla="*/ 0 h 1440296"/>
              <a:gd name="connsiteX0" fmla="*/ 0 w 17174120"/>
              <a:gd name="connsiteY0" fmla="*/ 0 h 1452996"/>
              <a:gd name="connsiteX1" fmla="*/ 17174120 w 17174120"/>
              <a:gd name="connsiteY1" fmla="*/ 0 h 1452996"/>
              <a:gd name="connsiteX2" fmla="*/ 14640470 w 17174120"/>
              <a:gd name="connsiteY2" fmla="*/ 1452996 h 1452996"/>
              <a:gd name="connsiteX3" fmla="*/ 0 w 17174120"/>
              <a:gd name="connsiteY3" fmla="*/ 1440296 h 1452996"/>
              <a:gd name="connsiteX4" fmla="*/ 0 w 17174120"/>
              <a:gd name="connsiteY4" fmla="*/ 0 h 14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174120" h="1452996">
                <a:moveTo>
                  <a:pt x="0" y="0"/>
                </a:moveTo>
                <a:lnTo>
                  <a:pt x="17174120" y="0"/>
                </a:lnTo>
                <a:lnTo>
                  <a:pt x="14640470" y="1452996"/>
                </a:lnTo>
                <a:lnTo>
                  <a:pt x="0" y="1440296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 dirty="0"/>
          </a:p>
        </p:txBody>
      </p:sp>
      <p:sp>
        <p:nvSpPr>
          <p:cNvPr id="31" name="Text Box 53">
            <a:extLst>
              <a:ext uri="{FF2B5EF4-FFF2-40B4-BE49-F238E27FC236}">
                <a16:creationId xmlns:a16="http://schemas.microsoft.com/office/drawing/2014/main" id="{D7AC113B-EEF9-4ADD-B7C0-A08A8F3808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271" y="9502600"/>
            <a:ext cx="8099425" cy="8899756"/>
          </a:xfrm>
          <a:prstGeom prst="rect">
            <a:avLst/>
          </a:prstGeom>
          <a:gradFill flip="none" rotWithShape="1">
            <a:gsLst>
              <a:gs pos="0">
                <a:srgbClr val="002060"/>
              </a:gs>
              <a:gs pos="48000">
                <a:srgbClr val="0070C0"/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algn="just"/>
            <a:endParaRPr lang="en-MY" sz="1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77750" y="22834097"/>
            <a:ext cx="8099030" cy="5112568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002060"/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5" name="Text Box 53"/>
          <p:cNvSpPr txBox="1">
            <a:spLocks noChangeArrowheads="1"/>
          </p:cNvSpPr>
          <p:nvPr/>
        </p:nvSpPr>
        <p:spPr bwMode="auto">
          <a:xfrm>
            <a:off x="540272" y="5618777"/>
            <a:ext cx="8099425" cy="341321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002060"/>
              </a:gs>
            </a:gsLst>
            <a:path path="circle">
              <a:fillToRect l="50000" t="-80000" r="50000" b="180000"/>
            </a:path>
            <a:tileRect/>
          </a:gradFill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algn="just"/>
            <a:endParaRPr lang="en-MY" sz="1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 Box 58"/>
          <p:cNvSpPr txBox="1">
            <a:spLocks noChangeArrowheads="1"/>
          </p:cNvSpPr>
          <p:nvPr/>
        </p:nvSpPr>
        <p:spPr bwMode="auto">
          <a:xfrm>
            <a:off x="577750" y="18770632"/>
            <a:ext cx="8136508" cy="3509313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002060"/>
              </a:gs>
            </a:gsLst>
            <a:path path="circle">
              <a:fillToRect l="50000" t="-80000" r="50000" b="180000"/>
            </a:path>
            <a:tileRect/>
          </a:gradFill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457200">
              <a:lnSpc>
                <a:spcPct val="150000"/>
              </a:lnSpc>
              <a:defRPr/>
            </a:pPr>
            <a:endParaRPr lang="en-US" sz="1800" dirty="0">
              <a:latin typeface="Arial" pitchFamily="34" charset="0"/>
              <a:cs typeface="Arial" pitchFamily="34" charset="0"/>
            </a:endParaRPr>
          </a:p>
          <a:p>
            <a:pPr lvl="0"/>
            <a:endParaRPr lang="en-MY" sz="1800" dirty="0"/>
          </a:p>
        </p:txBody>
      </p:sp>
      <p:sp>
        <p:nvSpPr>
          <p:cNvPr id="18" name="Text Box 59"/>
          <p:cNvSpPr txBox="1">
            <a:spLocks noChangeArrowheads="1"/>
          </p:cNvSpPr>
          <p:nvPr/>
        </p:nvSpPr>
        <p:spPr bwMode="auto">
          <a:xfrm>
            <a:off x="9034563" y="24823198"/>
            <a:ext cx="11979125" cy="3096344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46000">
                <a:srgbClr val="0070C0"/>
              </a:gs>
              <a:gs pos="100000">
                <a:srgbClr val="002060"/>
              </a:gs>
            </a:gsLst>
            <a:path path="circle">
              <a:fillToRect l="50000" t="130000" r="50000" b="-30000"/>
            </a:path>
            <a:tileRect/>
          </a:gradFill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algn="just"/>
            <a:endParaRPr lang="en-MY" sz="1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Rounded Rectangle 66"/>
          <p:cNvSpPr/>
          <p:nvPr/>
        </p:nvSpPr>
        <p:spPr>
          <a:xfrm>
            <a:off x="17390144" y="28851130"/>
            <a:ext cx="2592288" cy="721397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DESIGNED BY:</a:t>
            </a:r>
            <a:endParaRPr lang="en-MY" sz="2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213868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MY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5517849-A2E9-4FFA-AEEA-5BB9A9B73FB5}"/>
              </a:ext>
            </a:extLst>
          </p:cNvPr>
          <p:cNvSpPr/>
          <p:nvPr/>
        </p:nvSpPr>
        <p:spPr>
          <a:xfrm>
            <a:off x="577751" y="4857015"/>
            <a:ext cx="3778945" cy="863600"/>
          </a:xfrm>
          <a:prstGeom prst="rect">
            <a:avLst/>
          </a:prstGeom>
          <a:solidFill>
            <a:srgbClr val="102E4F"/>
          </a:solidFill>
          <a:ln w="7620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INTRODUCTION</a:t>
            </a:r>
            <a:endParaRPr lang="ms-MY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FDA1899-304A-4124-8F97-07ABB706F05B}"/>
              </a:ext>
            </a:extLst>
          </p:cNvPr>
          <p:cNvSpPr/>
          <p:nvPr/>
        </p:nvSpPr>
        <p:spPr>
          <a:xfrm>
            <a:off x="577751" y="8968939"/>
            <a:ext cx="3778945" cy="863600"/>
          </a:xfrm>
          <a:prstGeom prst="rect">
            <a:avLst/>
          </a:prstGeom>
          <a:solidFill>
            <a:srgbClr val="102E4F"/>
          </a:solidFill>
          <a:ln w="7620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PROBLEM STATEMENT</a:t>
            </a:r>
            <a:endParaRPr lang="ms-MY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A96C2D8-9870-4D1F-A78B-65DEDE855689}"/>
              </a:ext>
            </a:extLst>
          </p:cNvPr>
          <p:cNvSpPr/>
          <p:nvPr/>
        </p:nvSpPr>
        <p:spPr>
          <a:xfrm>
            <a:off x="577751" y="18144496"/>
            <a:ext cx="3778945" cy="863600"/>
          </a:xfrm>
          <a:prstGeom prst="rect">
            <a:avLst/>
          </a:prstGeom>
          <a:solidFill>
            <a:srgbClr val="102E4F"/>
          </a:solidFill>
          <a:ln w="7620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OBJECTIVE</a:t>
            </a:r>
            <a:endParaRPr lang="ms-MY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F3043C2-ECDA-4DE0-B36C-6770F4BC423D}"/>
              </a:ext>
            </a:extLst>
          </p:cNvPr>
          <p:cNvSpPr/>
          <p:nvPr/>
        </p:nvSpPr>
        <p:spPr>
          <a:xfrm>
            <a:off x="577750" y="22279945"/>
            <a:ext cx="5651154" cy="863600"/>
          </a:xfrm>
          <a:prstGeom prst="rect">
            <a:avLst/>
          </a:prstGeom>
          <a:solidFill>
            <a:srgbClr val="102E4F"/>
          </a:solidFill>
          <a:ln w="7620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RESEARCH METHODOLOGY</a:t>
            </a:r>
            <a:endParaRPr lang="ms-MY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Callout: Down Arrow 25">
            <a:extLst>
              <a:ext uri="{FF2B5EF4-FFF2-40B4-BE49-F238E27FC236}">
                <a16:creationId xmlns:a16="http://schemas.microsoft.com/office/drawing/2014/main" id="{529C8A9D-8261-41FF-A32B-F14C88F043B3}"/>
              </a:ext>
            </a:extLst>
          </p:cNvPr>
          <p:cNvSpPr/>
          <p:nvPr/>
        </p:nvSpPr>
        <p:spPr>
          <a:xfrm>
            <a:off x="13480455" y="4896545"/>
            <a:ext cx="7488832" cy="1368152"/>
          </a:xfrm>
          <a:prstGeom prst="downArrowCallout">
            <a:avLst/>
          </a:prstGeom>
          <a:solidFill>
            <a:srgbClr val="102E4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RESEARCH FINDINGS</a:t>
            </a:r>
            <a:endParaRPr 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6E3F3B0-472B-4354-B66A-EEEBA1F5F19C}"/>
              </a:ext>
            </a:extLst>
          </p:cNvPr>
          <p:cNvSpPr/>
          <p:nvPr/>
        </p:nvSpPr>
        <p:spPr>
          <a:xfrm>
            <a:off x="9034563" y="24175870"/>
            <a:ext cx="3778945" cy="863600"/>
          </a:xfrm>
          <a:prstGeom prst="rect">
            <a:avLst/>
          </a:prstGeom>
          <a:solidFill>
            <a:srgbClr val="102E4F"/>
          </a:solidFill>
          <a:ln w="7620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PUBLICATION</a:t>
            </a:r>
            <a:endParaRPr lang="ms-MY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95322C46-05E5-4BD5-8804-BAA415B45CC3}"/>
              </a:ext>
            </a:extLst>
          </p:cNvPr>
          <p:cNvSpPr/>
          <p:nvPr/>
        </p:nvSpPr>
        <p:spPr>
          <a:xfrm>
            <a:off x="28898" y="28407879"/>
            <a:ext cx="5651154" cy="863600"/>
          </a:xfrm>
          <a:prstGeom prst="rect">
            <a:avLst/>
          </a:prstGeom>
          <a:solidFill>
            <a:srgbClr val="002060"/>
          </a:solidFill>
          <a:ln w="7620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CONTACT PERSON</a:t>
            </a:r>
            <a:endParaRPr lang="ms-MY" sz="2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C8B8E10-99E3-B33D-4787-128548F3C7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271" y="943066"/>
            <a:ext cx="2042935" cy="66095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B8F519C-CF7D-77E2-B0B9-6AFFE54909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052" y="-865689"/>
            <a:ext cx="9343830" cy="1253135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7892BB2-B101-AC23-9B75-492B839431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4528" y="957855"/>
            <a:ext cx="360040" cy="64520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741</TotalTime>
  <Words>37</Words>
  <Application>Microsoft Macintosh PowerPoint</Application>
  <PresentationFormat>Custom</PresentationFormat>
  <Paragraphs>64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Franklin Gothic Book</vt:lpstr>
      <vt:lpstr>Franklin Gothic Medium</vt:lpstr>
      <vt:lpstr>Tahoma</vt:lpstr>
      <vt:lpstr>Wingdings 2</vt:lpstr>
      <vt:lpstr>Trek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Branislav</dc:creator>
  <cp:lastModifiedBy>OSCAR GORDON WONG</cp:lastModifiedBy>
  <cp:revision>89</cp:revision>
  <dcterms:created xsi:type="dcterms:W3CDTF">2012-05-09T13:07:58Z</dcterms:created>
  <dcterms:modified xsi:type="dcterms:W3CDTF">2026-08-14T03:45:14Z</dcterms:modified>
</cp:coreProperties>
</file>