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63" r:id="rId4"/>
    <p:sldId id="259" r:id="rId5"/>
    <p:sldId id="260" r:id="rId6"/>
    <p:sldId id="262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6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95335D-39FE-4366-A022-FE0181296A18}" type="doc">
      <dgm:prSet loTypeId="urn:microsoft.com/office/officeart/2005/8/layout/hierarchy3" loCatId="hierarchy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D197256D-5D6D-41A0-8805-496C2D4D0E59}">
      <dgm:prSet/>
      <dgm:spPr/>
      <dgm:t>
        <a:bodyPr/>
        <a:lstStyle/>
        <a:p>
          <a:r>
            <a:rPr lang="en-MY"/>
            <a:t>Trust theory</a:t>
          </a:r>
          <a:endParaRPr lang="en-US"/>
        </a:p>
      </dgm:t>
    </dgm:pt>
    <dgm:pt modelId="{AC40FA81-DEBF-4FB5-85ED-62EE931EA42C}" type="parTrans" cxnId="{33618A3D-9842-4EF8-9134-209F95D72BA6}">
      <dgm:prSet/>
      <dgm:spPr/>
      <dgm:t>
        <a:bodyPr/>
        <a:lstStyle/>
        <a:p>
          <a:endParaRPr lang="en-US"/>
        </a:p>
      </dgm:t>
    </dgm:pt>
    <dgm:pt modelId="{2624BC40-D1D6-44BB-9676-2A1A0382433A}" type="sibTrans" cxnId="{33618A3D-9842-4EF8-9134-209F95D72BA6}">
      <dgm:prSet/>
      <dgm:spPr/>
      <dgm:t>
        <a:bodyPr/>
        <a:lstStyle/>
        <a:p>
          <a:endParaRPr lang="en-US"/>
        </a:p>
      </dgm:t>
    </dgm:pt>
    <dgm:pt modelId="{E49C803C-0B68-4549-B6AF-9136EB445659}">
      <dgm:prSet/>
      <dgm:spPr/>
      <dgm:t>
        <a:bodyPr/>
        <a:lstStyle/>
        <a:p>
          <a:r>
            <a:rPr lang="en-MY"/>
            <a:t>CASA theory</a:t>
          </a:r>
          <a:endParaRPr lang="en-US"/>
        </a:p>
      </dgm:t>
    </dgm:pt>
    <dgm:pt modelId="{320F0C05-5044-4BD2-9BB7-EC827D735D01}" type="parTrans" cxnId="{4924ED7E-EFA5-49EC-9445-FD17981C3320}">
      <dgm:prSet/>
      <dgm:spPr/>
      <dgm:t>
        <a:bodyPr/>
        <a:lstStyle/>
        <a:p>
          <a:endParaRPr lang="en-US"/>
        </a:p>
      </dgm:t>
    </dgm:pt>
    <dgm:pt modelId="{D4F2F781-B0D5-4E2D-B890-9175CE6137F2}" type="sibTrans" cxnId="{4924ED7E-EFA5-49EC-9445-FD17981C3320}">
      <dgm:prSet/>
      <dgm:spPr/>
      <dgm:t>
        <a:bodyPr/>
        <a:lstStyle/>
        <a:p>
          <a:endParaRPr lang="en-US"/>
        </a:p>
      </dgm:t>
    </dgm:pt>
    <dgm:pt modelId="{D602BF89-608C-47C3-8D7A-5C9032E431F7}">
      <dgm:prSet/>
      <dgm:spPr/>
      <dgm:t>
        <a:bodyPr/>
        <a:lstStyle/>
        <a:p>
          <a:r>
            <a:rPr lang="en-MY"/>
            <a:t>UTAUT2</a:t>
          </a:r>
          <a:endParaRPr lang="en-US"/>
        </a:p>
      </dgm:t>
    </dgm:pt>
    <dgm:pt modelId="{7A83D5E0-D4BF-4885-8DC6-4836F7C2A5E6}" type="parTrans" cxnId="{1F190DE3-E3B4-448D-97DD-64248CAC64DB}">
      <dgm:prSet/>
      <dgm:spPr/>
      <dgm:t>
        <a:bodyPr/>
        <a:lstStyle/>
        <a:p>
          <a:endParaRPr lang="en-US"/>
        </a:p>
      </dgm:t>
    </dgm:pt>
    <dgm:pt modelId="{DAE597DB-6166-4584-97BE-06BA7323CD4C}" type="sibTrans" cxnId="{1F190DE3-E3B4-448D-97DD-64248CAC64DB}">
      <dgm:prSet/>
      <dgm:spPr/>
      <dgm:t>
        <a:bodyPr/>
        <a:lstStyle/>
        <a:p>
          <a:endParaRPr lang="en-US"/>
        </a:p>
      </dgm:t>
    </dgm:pt>
    <dgm:pt modelId="{636E467A-4CC7-457E-9C3F-BC480C8147A7}" type="pres">
      <dgm:prSet presAssocID="{3F95335D-39FE-4366-A022-FE0181296A1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BFBBEDF-1E2B-47CC-8DD6-588769F2CF4A}" type="pres">
      <dgm:prSet presAssocID="{D197256D-5D6D-41A0-8805-496C2D4D0E59}" presName="root" presStyleCnt="0"/>
      <dgm:spPr/>
    </dgm:pt>
    <dgm:pt modelId="{453F6175-0066-4781-A640-FBF355A3D8B5}" type="pres">
      <dgm:prSet presAssocID="{D197256D-5D6D-41A0-8805-496C2D4D0E59}" presName="rootComposite" presStyleCnt="0"/>
      <dgm:spPr/>
    </dgm:pt>
    <dgm:pt modelId="{C8DFCA65-8D7A-40EC-8B64-4B5B3E65638B}" type="pres">
      <dgm:prSet presAssocID="{D197256D-5D6D-41A0-8805-496C2D4D0E59}" presName="rootText" presStyleLbl="node1" presStyleIdx="0" presStyleCnt="3"/>
      <dgm:spPr/>
    </dgm:pt>
    <dgm:pt modelId="{27D61504-A1BA-48BF-9D03-8BAF20949632}" type="pres">
      <dgm:prSet presAssocID="{D197256D-5D6D-41A0-8805-496C2D4D0E59}" presName="rootConnector" presStyleLbl="node1" presStyleIdx="0" presStyleCnt="3"/>
      <dgm:spPr/>
    </dgm:pt>
    <dgm:pt modelId="{7C750CB4-DF02-41D1-883F-43A800C06E0F}" type="pres">
      <dgm:prSet presAssocID="{D197256D-5D6D-41A0-8805-496C2D4D0E59}" presName="childShape" presStyleCnt="0"/>
      <dgm:spPr/>
    </dgm:pt>
    <dgm:pt modelId="{1F131686-B915-4178-84DD-4BBC92CF655A}" type="pres">
      <dgm:prSet presAssocID="{E49C803C-0B68-4549-B6AF-9136EB445659}" presName="root" presStyleCnt="0"/>
      <dgm:spPr/>
    </dgm:pt>
    <dgm:pt modelId="{EB76B287-274E-4830-8999-C08385F772A9}" type="pres">
      <dgm:prSet presAssocID="{E49C803C-0B68-4549-B6AF-9136EB445659}" presName="rootComposite" presStyleCnt="0"/>
      <dgm:spPr/>
    </dgm:pt>
    <dgm:pt modelId="{42A376BF-0ADA-4BA1-BC8B-DB1332812085}" type="pres">
      <dgm:prSet presAssocID="{E49C803C-0B68-4549-B6AF-9136EB445659}" presName="rootText" presStyleLbl="node1" presStyleIdx="1" presStyleCnt="3"/>
      <dgm:spPr/>
    </dgm:pt>
    <dgm:pt modelId="{EBA728CE-AD28-4134-B8F5-127DFFF499D0}" type="pres">
      <dgm:prSet presAssocID="{E49C803C-0B68-4549-B6AF-9136EB445659}" presName="rootConnector" presStyleLbl="node1" presStyleIdx="1" presStyleCnt="3"/>
      <dgm:spPr/>
    </dgm:pt>
    <dgm:pt modelId="{EF32A062-8624-4B8E-ACC8-DC31D230ECB5}" type="pres">
      <dgm:prSet presAssocID="{E49C803C-0B68-4549-B6AF-9136EB445659}" presName="childShape" presStyleCnt="0"/>
      <dgm:spPr/>
    </dgm:pt>
    <dgm:pt modelId="{7F983084-E5FB-42E5-9C4F-04A76CB5A78E}" type="pres">
      <dgm:prSet presAssocID="{D602BF89-608C-47C3-8D7A-5C9032E431F7}" presName="root" presStyleCnt="0"/>
      <dgm:spPr/>
    </dgm:pt>
    <dgm:pt modelId="{CDA8E12A-C524-4C37-87D0-A5E6DBED085F}" type="pres">
      <dgm:prSet presAssocID="{D602BF89-608C-47C3-8D7A-5C9032E431F7}" presName="rootComposite" presStyleCnt="0"/>
      <dgm:spPr/>
    </dgm:pt>
    <dgm:pt modelId="{8F960C7E-613D-42AA-B108-7C7E30E79567}" type="pres">
      <dgm:prSet presAssocID="{D602BF89-608C-47C3-8D7A-5C9032E431F7}" presName="rootText" presStyleLbl="node1" presStyleIdx="2" presStyleCnt="3"/>
      <dgm:spPr/>
    </dgm:pt>
    <dgm:pt modelId="{A41C0ED0-320A-4981-918B-07CE9087400B}" type="pres">
      <dgm:prSet presAssocID="{D602BF89-608C-47C3-8D7A-5C9032E431F7}" presName="rootConnector" presStyleLbl="node1" presStyleIdx="2" presStyleCnt="3"/>
      <dgm:spPr/>
    </dgm:pt>
    <dgm:pt modelId="{337586C4-2F96-48BD-A695-BEF0F412CF74}" type="pres">
      <dgm:prSet presAssocID="{D602BF89-608C-47C3-8D7A-5C9032E431F7}" presName="childShape" presStyleCnt="0"/>
      <dgm:spPr/>
    </dgm:pt>
  </dgm:ptLst>
  <dgm:cxnLst>
    <dgm:cxn modelId="{3983A60C-68D1-4343-ACF1-436BF8AB9F7A}" type="presOf" srcId="{D197256D-5D6D-41A0-8805-496C2D4D0E59}" destId="{27D61504-A1BA-48BF-9D03-8BAF20949632}" srcOrd="1" destOrd="0" presId="urn:microsoft.com/office/officeart/2005/8/layout/hierarchy3"/>
    <dgm:cxn modelId="{33618A3D-9842-4EF8-9134-209F95D72BA6}" srcId="{3F95335D-39FE-4366-A022-FE0181296A18}" destId="{D197256D-5D6D-41A0-8805-496C2D4D0E59}" srcOrd="0" destOrd="0" parTransId="{AC40FA81-DEBF-4FB5-85ED-62EE931EA42C}" sibTransId="{2624BC40-D1D6-44BB-9676-2A1A0382433A}"/>
    <dgm:cxn modelId="{EE227844-3B1C-4FE0-9CA7-0F284ED3A0CC}" type="presOf" srcId="{E49C803C-0B68-4549-B6AF-9136EB445659}" destId="{42A376BF-0ADA-4BA1-BC8B-DB1332812085}" srcOrd="0" destOrd="0" presId="urn:microsoft.com/office/officeart/2005/8/layout/hierarchy3"/>
    <dgm:cxn modelId="{4924ED7E-EFA5-49EC-9445-FD17981C3320}" srcId="{3F95335D-39FE-4366-A022-FE0181296A18}" destId="{E49C803C-0B68-4549-B6AF-9136EB445659}" srcOrd="1" destOrd="0" parTransId="{320F0C05-5044-4BD2-9BB7-EC827D735D01}" sibTransId="{D4F2F781-B0D5-4E2D-B890-9175CE6137F2}"/>
    <dgm:cxn modelId="{A8738483-2F7A-48DA-8607-C02ECA641AE1}" type="presOf" srcId="{3F95335D-39FE-4366-A022-FE0181296A18}" destId="{636E467A-4CC7-457E-9C3F-BC480C8147A7}" srcOrd="0" destOrd="0" presId="urn:microsoft.com/office/officeart/2005/8/layout/hierarchy3"/>
    <dgm:cxn modelId="{10258F84-76B2-496A-972C-A66B54F937F9}" type="presOf" srcId="{D602BF89-608C-47C3-8D7A-5C9032E431F7}" destId="{A41C0ED0-320A-4981-918B-07CE9087400B}" srcOrd="1" destOrd="0" presId="urn:microsoft.com/office/officeart/2005/8/layout/hierarchy3"/>
    <dgm:cxn modelId="{B6AC3688-F3D3-4E2D-A401-AF501C514650}" type="presOf" srcId="{D197256D-5D6D-41A0-8805-496C2D4D0E59}" destId="{C8DFCA65-8D7A-40EC-8B64-4B5B3E65638B}" srcOrd="0" destOrd="0" presId="urn:microsoft.com/office/officeart/2005/8/layout/hierarchy3"/>
    <dgm:cxn modelId="{742DA395-2B52-4F75-8BCF-46CD7D82CBA0}" type="presOf" srcId="{D602BF89-608C-47C3-8D7A-5C9032E431F7}" destId="{8F960C7E-613D-42AA-B108-7C7E30E79567}" srcOrd="0" destOrd="0" presId="urn:microsoft.com/office/officeart/2005/8/layout/hierarchy3"/>
    <dgm:cxn modelId="{70454398-84D2-494D-9AE6-AC71A911D1A9}" type="presOf" srcId="{E49C803C-0B68-4549-B6AF-9136EB445659}" destId="{EBA728CE-AD28-4134-B8F5-127DFFF499D0}" srcOrd="1" destOrd="0" presId="urn:microsoft.com/office/officeart/2005/8/layout/hierarchy3"/>
    <dgm:cxn modelId="{1F190DE3-E3B4-448D-97DD-64248CAC64DB}" srcId="{3F95335D-39FE-4366-A022-FE0181296A18}" destId="{D602BF89-608C-47C3-8D7A-5C9032E431F7}" srcOrd="2" destOrd="0" parTransId="{7A83D5E0-D4BF-4885-8DC6-4836F7C2A5E6}" sibTransId="{DAE597DB-6166-4584-97BE-06BA7323CD4C}"/>
    <dgm:cxn modelId="{4F957F80-8DF5-4220-A2E2-A38100AE5B17}" type="presParOf" srcId="{636E467A-4CC7-457E-9C3F-BC480C8147A7}" destId="{6BFBBEDF-1E2B-47CC-8DD6-588769F2CF4A}" srcOrd="0" destOrd="0" presId="urn:microsoft.com/office/officeart/2005/8/layout/hierarchy3"/>
    <dgm:cxn modelId="{C7779483-0CC1-449A-9D68-530412CE74D5}" type="presParOf" srcId="{6BFBBEDF-1E2B-47CC-8DD6-588769F2CF4A}" destId="{453F6175-0066-4781-A640-FBF355A3D8B5}" srcOrd="0" destOrd="0" presId="urn:microsoft.com/office/officeart/2005/8/layout/hierarchy3"/>
    <dgm:cxn modelId="{794F89C3-4991-4D79-800C-488F54FA1279}" type="presParOf" srcId="{453F6175-0066-4781-A640-FBF355A3D8B5}" destId="{C8DFCA65-8D7A-40EC-8B64-4B5B3E65638B}" srcOrd="0" destOrd="0" presId="urn:microsoft.com/office/officeart/2005/8/layout/hierarchy3"/>
    <dgm:cxn modelId="{42985AE8-4153-4794-A8FD-6CA016649F73}" type="presParOf" srcId="{453F6175-0066-4781-A640-FBF355A3D8B5}" destId="{27D61504-A1BA-48BF-9D03-8BAF20949632}" srcOrd="1" destOrd="0" presId="urn:microsoft.com/office/officeart/2005/8/layout/hierarchy3"/>
    <dgm:cxn modelId="{9C7E2CED-FCB5-4894-A82B-8E879578C883}" type="presParOf" srcId="{6BFBBEDF-1E2B-47CC-8DD6-588769F2CF4A}" destId="{7C750CB4-DF02-41D1-883F-43A800C06E0F}" srcOrd="1" destOrd="0" presId="urn:microsoft.com/office/officeart/2005/8/layout/hierarchy3"/>
    <dgm:cxn modelId="{9074CBAD-BD36-4A1D-A4AF-6D6495124FC0}" type="presParOf" srcId="{636E467A-4CC7-457E-9C3F-BC480C8147A7}" destId="{1F131686-B915-4178-84DD-4BBC92CF655A}" srcOrd="1" destOrd="0" presId="urn:microsoft.com/office/officeart/2005/8/layout/hierarchy3"/>
    <dgm:cxn modelId="{BA42B902-E7F8-4EC2-8EE2-AC42E42A2066}" type="presParOf" srcId="{1F131686-B915-4178-84DD-4BBC92CF655A}" destId="{EB76B287-274E-4830-8999-C08385F772A9}" srcOrd="0" destOrd="0" presId="urn:microsoft.com/office/officeart/2005/8/layout/hierarchy3"/>
    <dgm:cxn modelId="{4AFA20D1-6216-494E-B7BE-46E45826A50A}" type="presParOf" srcId="{EB76B287-274E-4830-8999-C08385F772A9}" destId="{42A376BF-0ADA-4BA1-BC8B-DB1332812085}" srcOrd="0" destOrd="0" presId="urn:microsoft.com/office/officeart/2005/8/layout/hierarchy3"/>
    <dgm:cxn modelId="{BCF5F58F-78E5-4311-88AB-B9E55EB17688}" type="presParOf" srcId="{EB76B287-274E-4830-8999-C08385F772A9}" destId="{EBA728CE-AD28-4134-B8F5-127DFFF499D0}" srcOrd="1" destOrd="0" presId="urn:microsoft.com/office/officeart/2005/8/layout/hierarchy3"/>
    <dgm:cxn modelId="{1C4A049F-2164-4301-BA7E-581E9D245AE9}" type="presParOf" srcId="{1F131686-B915-4178-84DD-4BBC92CF655A}" destId="{EF32A062-8624-4B8E-ACC8-DC31D230ECB5}" srcOrd="1" destOrd="0" presId="urn:microsoft.com/office/officeart/2005/8/layout/hierarchy3"/>
    <dgm:cxn modelId="{741C0872-7D88-4875-8F5D-CF038BBFA6CA}" type="presParOf" srcId="{636E467A-4CC7-457E-9C3F-BC480C8147A7}" destId="{7F983084-E5FB-42E5-9C4F-04A76CB5A78E}" srcOrd="2" destOrd="0" presId="urn:microsoft.com/office/officeart/2005/8/layout/hierarchy3"/>
    <dgm:cxn modelId="{37F23173-075C-4397-B2B0-2A109C654DCE}" type="presParOf" srcId="{7F983084-E5FB-42E5-9C4F-04A76CB5A78E}" destId="{CDA8E12A-C524-4C37-87D0-A5E6DBED085F}" srcOrd="0" destOrd="0" presId="urn:microsoft.com/office/officeart/2005/8/layout/hierarchy3"/>
    <dgm:cxn modelId="{AD88F8BD-46E4-412F-A7FC-48A8025597A2}" type="presParOf" srcId="{CDA8E12A-C524-4C37-87D0-A5E6DBED085F}" destId="{8F960C7E-613D-42AA-B108-7C7E30E79567}" srcOrd="0" destOrd="0" presId="urn:microsoft.com/office/officeart/2005/8/layout/hierarchy3"/>
    <dgm:cxn modelId="{23CEEEAE-1950-4FAB-A305-12B8F58BD51A}" type="presParOf" srcId="{CDA8E12A-C524-4C37-87D0-A5E6DBED085F}" destId="{A41C0ED0-320A-4981-918B-07CE9087400B}" srcOrd="1" destOrd="0" presId="urn:microsoft.com/office/officeart/2005/8/layout/hierarchy3"/>
    <dgm:cxn modelId="{AA90FB44-7AFF-4B5A-A228-15B4285C1F78}" type="presParOf" srcId="{7F983084-E5FB-42E5-9C4F-04A76CB5A78E}" destId="{337586C4-2F96-48BD-A695-BEF0F412CF74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DFA6113-D5EA-4FB5-BAB5-F8ACD57D4218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154A054E-57E6-40C3-9DEC-A1490ECCBC8C}">
      <dgm:prSet/>
      <dgm:spPr/>
      <dgm:t>
        <a:bodyPr/>
        <a:lstStyle/>
        <a:p>
          <a:r>
            <a:rPr lang="en-MY"/>
            <a:t>H1: Perceived usefulness has a significant positive effect on trust</a:t>
          </a:r>
          <a:endParaRPr lang="en-US"/>
        </a:p>
      </dgm:t>
    </dgm:pt>
    <dgm:pt modelId="{74EC677B-B70E-4B29-AE11-2E4DF73DFE0A}" type="parTrans" cxnId="{D7AC4FA4-2329-4445-B58C-8688112A6B36}">
      <dgm:prSet/>
      <dgm:spPr/>
      <dgm:t>
        <a:bodyPr/>
        <a:lstStyle/>
        <a:p>
          <a:endParaRPr lang="en-US"/>
        </a:p>
      </dgm:t>
    </dgm:pt>
    <dgm:pt modelId="{B23C9EEB-60F9-4821-A768-8572623A1773}" type="sibTrans" cxnId="{D7AC4FA4-2329-4445-B58C-8688112A6B36}">
      <dgm:prSet/>
      <dgm:spPr/>
      <dgm:t>
        <a:bodyPr/>
        <a:lstStyle/>
        <a:p>
          <a:endParaRPr lang="en-US"/>
        </a:p>
      </dgm:t>
    </dgm:pt>
    <dgm:pt modelId="{C6CA6584-5F8B-418A-8882-F368E2F89CDC}">
      <dgm:prSet/>
      <dgm:spPr/>
      <dgm:t>
        <a:bodyPr/>
        <a:lstStyle/>
        <a:p>
          <a:r>
            <a:rPr lang="en-MY"/>
            <a:t>H2: Perceived social presence has a significant positive effect on trust</a:t>
          </a:r>
          <a:endParaRPr lang="en-US"/>
        </a:p>
      </dgm:t>
    </dgm:pt>
    <dgm:pt modelId="{EC8965BA-8934-493E-9EBA-06AAF6035505}" type="parTrans" cxnId="{8E73D9C7-5A3A-4E1E-B807-DA57145A5D4F}">
      <dgm:prSet/>
      <dgm:spPr/>
      <dgm:t>
        <a:bodyPr/>
        <a:lstStyle/>
        <a:p>
          <a:endParaRPr lang="en-US"/>
        </a:p>
      </dgm:t>
    </dgm:pt>
    <dgm:pt modelId="{6362A692-BA62-4996-954F-4C31DA2A4F8B}" type="sibTrans" cxnId="{8E73D9C7-5A3A-4E1E-B807-DA57145A5D4F}">
      <dgm:prSet/>
      <dgm:spPr/>
      <dgm:t>
        <a:bodyPr/>
        <a:lstStyle/>
        <a:p>
          <a:endParaRPr lang="en-US"/>
        </a:p>
      </dgm:t>
    </dgm:pt>
    <dgm:pt modelId="{65AB14EA-21E2-4E7E-A463-5780E01AE1F4}">
      <dgm:prSet/>
      <dgm:spPr/>
      <dgm:t>
        <a:bodyPr/>
        <a:lstStyle/>
        <a:p>
          <a:r>
            <a:rPr lang="en-MY"/>
            <a:t>H3: Anthropomorphism has a significant positive effect on trust</a:t>
          </a:r>
          <a:endParaRPr lang="en-US"/>
        </a:p>
      </dgm:t>
    </dgm:pt>
    <dgm:pt modelId="{88F5DE42-89C8-40D3-9DB3-FF9A93BD0875}" type="parTrans" cxnId="{118FBA9F-7E90-4E54-BEB2-109A8D997DF3}">
      <dgm:prSet/>
      <dgm:spPr/>
      <dgm:t>
        <a:bodyPr/>
        <a:lstStyle/>
        <a:p>
          <a:endParaRPr lang="en-US"/>
        </a:p>
      </dgm:t>
    </dgm:pt>
    <dgm:pt modelId="{5AC9DF32-67A4-4465-8D5E-842433E50F32}" type="sibTrans" cxnId="{118FBA9F-7E90-4E54-BEB2-109A8D997DF3}">
      <dgm:prSet/>
      <dgm:spPr/>
      <dgm:t>
        <a:bodyPr/>
        <a:lstStyle/>
        <a:p>
          <a:endParaRPr lang="en-US"/>
        </a:p>
      </dgm:t>
    </dgm:pt>
    <dgm:pt modelId="{29D0ED2B-935D-445E-B0DC-65D71DBC13FF}">
      <dgm:prSet/>
      <dgm:spPr/>
      <dgm:t>
        <a:bodyPr/>
        <a:lstStyle/>
        <a:p>
          <a:r>
            <a:rPr lang="en-MY"/>
            <a:t>H4: Algorithmic transparency  has a significant positive effect on trust</a:t>
          </a:r>
          <a:endParaRPr lang="en-US"/>
        </a:p>
      </dgm:t>
    </dgm:pt>
    <dgm:pt modelId="{E4F4E933-F16C-4C97-A9C6-2A273163C95E}" type="parTrans" cxnId="{549B6F7A-95BF-4AF2-A0AB-E65FC6261898}">
      <dgm:prSet/>
      <dgm:spPr/>
      <dgm:t>
        <a:bodyPr/>
        <a:lstStyle/>
        <a:p>
          <a:endParaRPr lang="en-US"/>
        </a:p>
      </dgm:t>
    </dgm:pt>
    <dgm:pt modelId="{3A00EB03-357C-4CE8-BAF4-76927ACF996D}" type="sibTrans" cxnId="{549B6F7A-95BF-4AF2-A0AB-E65FC6261898}">
      <dgm:prSet/>
      <dgm:spPr/>
      <dgm:t>
        <a:bodyPr/>
        <a:lstStyle/>
        <a:p>
          <a:endParaRPr lang="en-US"/>
        </a:p>
      </dgm:t>
    </dgm:pt>
    <dgm:pt modelId="{1031A88B-9A43-4B4A-A6D2-CF4B03D571F8}">
      <dgm:prSet/>
      <dgm:spPr/>
      <dgm:t>
        <a:bodyPr/>
        <a:lstStyle/>
        <a:p>
          <a:r>
            <a:rPr lang="en-MY"/>
            <a:t>H5: Trust has a significant positive effect on purchase intention</a:t>
          </a:r>
          <a:endParaRPr lang="en-US"/>
        </a:p>
      </dgm:t>
    </dgm:pt>
    <dgm:pt modelId="{1E0D2DBC-68FA-4503-8C79-6A37675F896A}" type="parTrans" cxnId="{77C940EC-8696-4AEE-BEFB-816EEE98C09D}">
      <dgm:prSet/>
      <dgm:spPr/>
      <dgm:t>
        <a:bodyPr/>
        <a:lstStyle/>
        <a:p>
          <a:endParaRPr lang="en-US"/>
        </a:p>
      </dgm:t>
    </dgm:pt>
    <dgm:pt modelId="{CFFD0749-11CE-46F1-8E94-1F39DD49086E}" type="sibTrans" cxnId="{77C940EC-8696-4AEE-BEFB-816EEE98C09D}">
      <dgm:prSet/>
      <dgm:spPr/>
      <dgm:t>
        <a:bodyPr/>
        <a:lstStyle/>
        <a:p>
          <a:endParaRPr lang="en-US"/>
        </a:p>
      </dgm:t>
    </dgm:pt>
    <dgm:pt modelId="{475B71E9-AA13-4358-89B2-79E90C6F133F}">
      <dgm:prSet/>
      <dgm:spPr/>
      <dgm:t>
        <a:bodyPr/>
        <a:lstStyle/>
        <a:p>
          <a:r>
            <a:rPr lang="en-MY"/>
            <a:t>H6a-d: The mediating role of trust</a:t>
          </a:r>
          <a:endParaRPr lang="en-US"/>
        </a:p>
      </dgm:t>
    </dgm:pt>
    <dgm:pt modelId="{83FEB3DB-70C4-415F-9727-2FB902435CE0}" type="parTrans" cxnId="{A0603A0A-D4E7-4BF6-9B80-7C0E78279954}">
      <dgm:prSet/>
      <dgm:spPr/>
      <dgm:t>
        <a:bodyPr/>
        <a:lstStyle/>
        <a:p>
          <a:endParaRPr lang="en-US"/>
        </a:p>
      </dgm:t>
    </dgm:pt>
    <dgm:pt modelId="{BFE75EEA-56B9-4CCB-B276-92D828D108B6}" type="sibTrans" cxnId="{A0603A0A-D4E7-4BF6-9B80-7C0E78279954}">
      <dgm:prSet/>
      <dgm:spPr/>
      <dgm:t>
        <a:bodyPr/>
        <a:lstStyle/>
        <a:p>
          <a:endParaRPr lang="en-US"/>
        </a:p>
      </dgm:t>
    </dgm:pt>
    <dgm:pt modelId="{700382B1-04E1-4580-893C-A8EBE42DB5C8}" type="pres">
      <dgm:prSet presAssocID="{ADFA6113-D5EA-4FB5-BAB5-F8ACD57D4218}" presName="linear" presStyleCnt="0">
        <dgm:presLayoutVars>
          <dgm:animLvl val="lvl"/>
          <dgm:resizeHandles val="exact"/>
        </dgm:presLayoutVars>
      </dgm:prSet>
      <dgm:spPr/>
    </dgm:pt>
    <dgm:pt modelId="{A60529A2-6A62-4678-8CE0-D477A6ED8352}" type="pres">
      <dgm:prSet presAssocID="{154A054E-57E6-40C3-9DEC-A1490ECCBC8C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4819E3D0-5CC0-4007-A510-94733CBCA9D0}" type="pres">
      <dgm:prSet presAssocID="{B23C9EEB-60F9-4821-A768-8572623A1773}" presName="spacer" presStyleCnt="0"/>
      <dgm:spPr/>
    </dgm:pt>
    <dgm:pt modelId="{CE6571A5-5EAA-463A-9BD0-79ED2C5C22B2}" type="pres">
      <dgm:prSet presAssocID="{C6CA6584-5F8B-418A-8882-F368E2F89CDC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0E656D9A-094B-41BB-B6C1-2B7145139066}" type="pres">
      <dgm:prSet presAssocID="{6362A692-BA62-4996-954F-4C31DA2A4F8B}" presName="spacer" presStyleCnt="0"/>
      <dgm:spPr/>
    </dgm:pt>
    <dgm:pt modelId="{35F606CE-C056-4C44-8155-D3620D974D90}" type="pres">
      <dgm:prSet presAssocID="{65AB14EA-21E2-4E7E-A463-5780E01AE1F4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B2BE18AA-42E8-4522-A2F2-196368493FC5}" type="pres">
      <dgm:prSet presAssocID="{5AC9DF32-67A4-4465-8D5E-842433E50F32}" presName="spacer" presStyleCnt="0"/>
      <dgm:spPr/>
    </dgm:pt>
    <dgm:pt modelId="{75708740-A937-4E63-84B3-A69EA9A4FFDD}" type="pres">
      <dgm:prSet presAssocID="{29D0ED2B-935D-445E-B0DC-65D71DBC13FF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AAE00C14-2F3D-4049-9A4D-5DC071692E64}" type="pres">
      <dgm:prSet presAssocID="{3A00EB03-357C-4CE8-BAF4-76927ACF996D}" presName="spacer" presStyleCnt="0"/>
      <dgm:spPr/>
    </dgm:pt>
    <dgm:pt modelId="{9741523C-F533-49DB-8A61-60EB883F2B5B}" type="pres">
      <dgm:prSet presAssocID="{1031A88B-9A43-4B4A-A6D2-CF4B03D571F8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1D395D4B-FBB1-4634-9C62-14165C2364ED}" type="pres">
      <dgm:prSet presAssocID="{CFFD0749-11CE-46F1-8E94-1F39DD49086E}" presName="spacer" presStyleCnt="0"/>
      <dgm:spPr/>
    </dgm:pt>
    <dgm:pt modelId="{FDF1B7C5-39CB-4BC1-B910-A81CD0AAC89D}" type="pres">
      <dgm:prSet presAssocID="{475B71E9-AA13-4358-89B2-79E90C6F133F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A0603A0A-D4E7-4BF6-9B80-7C0E78279954}" srcId="{ADFA6113-D5EA-4FB5-BAB5-F8ACD57D4218}" destId="{475B71E9-AA13-4358-89B2-79E90C6F133F}" srcOrd="5" destOrd="0" parTransId="{83FEB3DB-70C4-415F-9727-2FB902435CE0}" sibTransId="{BFE75EEA-56B9-4CCB-B276-92D828D108B6}"/>
    <dgm:cxn modelId="{45110A39-3EFE-4D57-BA53-560525ABA489}" type="presOf" srcId="{C6CA6584-5F8B-418A-8882-F368E2F89CDC}" destId="{CE6571A5-5EAA-463A-9BD0-79ED2C5C22B2}" srcOrd="0" destOrd="0" presId="urn:microsoft.com/office/officeart/2005/8/layout/vList2"/>
    <dgm:cxn modelId="{584C984B-F44A-4F88-905F-D69A12B46360}" type="presOf" srcId="{475B71E9-AA13-4358-89B2-79E90C6F133F}" destId="{FDF1B7C5-39CB-4BC1-B910-A81CD0AAC89D}" srcOrd="0" destOrd="0" presId="urn:microsoft.com/office/officeart/2005/8/layout/vList2"/>
    <dgm:cxn modelId="{7BDE9055-8DDC-4A16-BE9A-9B600E52E675}" type="presOf" srcId="{1031A88B-9A43-4B4A-A6D2-CF4B03D571F8}" destId="{9741523C-F533-49DB-8A61-60EB883F2B5B}" srcOrd="0" destOrd="0" presId="urn:microsoft.com/office/officeart/2005/8/layout/vList2"/>
    <dgm:cxn modelId="{549B6F7A-95BF-4AF2-A0AB-E65FC6261898}" srcId="{ADFA6113-D5EA-4FB5-BAB5-F8ACD57D4218}" destId="{29D0ED2B-935D-445E-B0DC-65D71DBC13FF}" srcOrd="3" destOrd="0" parTransId="{E4F4E933-F16C-4C97-A9C6-2A273163C95E}" sibTransId="{3A00EB03-357C-4CE8-BAF4-76927ACF996D}"/>
    <dgm:cxn modelId="{118FBA9F-7E90-4E54-BEB2-109A8D997DF3}" srcId="{ADFA6113-D5EA-4FB5-BAB5-F8ACD57D4218}" destId="{65AB14EA-21E2-4E7E-A463-5780E01AE1F4}" srcOrd="2" destOrd="0" parTransId="{88F5DE42-89C8-40D3-9DB3-FF9A93BD0875}" sibTransId="{5AC9DF32-67A4-4465-8D5E-842433E50F32}"/>
    <dgm:cxn modelId="{8F6F6EA3-1739-4911-A755-52B2B09BCF10}" type="presOf" srcId="{29D0ED2B-935D-445E-B0DC-65D71DBC13FF}" destId="{75708740-A937-4E63-84B3-A69EA9A4FFDD}" srcOrd="0" destOrd="0" presId="urn:microsoft.com/office/officeart/2005/8/layout/vList2"/>
    <dgm:cxn modelId="{D7AC4FA4-2329-4445-B58C-8688112A6B36}" srcId="{ADFA6113-D5EA-4FB5-BAB5-F8ACD57D4218}" destId="{154A054E-57E6-40C3-9DEC-A1490ECCBC8C}" srcOrd="0" destOrd="0" parTransId="{74EC677B-B70E-4B29-AE11-2E4DF73DFE0A}" sibTransId="{B23C9EEB-60F9-4821-A768-8572623A1773}"/>
    <dgm:cxn modelId="{41C018C4-61C9-4159-A05C-BCD4AD9E7247}" type="presOf" srcId="{154A054E-57E6-40C3-9DEC-A1490ECCBC8C}" destId="{A60529A2-6A62-4678-8CE0-D477A6ED8352}" srcOrd="0" destOrd="0" presId="urn:microsoft.com/office/officeart/2005/8/layout/vList2"/>
    <dgm:cxn modelId="{8E73D9C7-5A3A-4E1E-B807-DA57145A5D4F}" srcId="{ADFA6113-D5EA-4FB5-BAB5-F8ACD57D4218}" destId="{C6CA6584-5F8B-418A-8882-F368E2F89CDC}" srcOrd="1" destOrd="0" parTransId="{EC8965BA-8934-493E-9EBA-06AAF6035505}" sibTransId="{6362A692-BA62-4996-954F-4C31DA2A4F8B}"/>
    <dgm:cxn modelId="{C23044CC-DAA1-42CB-9436-A76443177C80}" type="presOf" srcId="{ADFA6113-D5EA-4FB5-BAB5-F8ACD57D4218}" destId="{700382B1-04E1-4580-893C-A8EBE42DB5C8}" srcOrd="0" destOrd="0" presId="urn:microsoft.com/office/officeart/2005/8/layout/vList2"/>
    <dgm:cxn modelId="{87C6A3EA-D1DE-4627-A69D-1059D2E2FCB4}" type="presOf" srcId="{65AB14EA-21E2-4E7E-A463-5780E01AE1F4}" destId="{35F606CE-C056-4C44-8155-D3620D974D90}" srcOrd="0" destOrd="0" presId="urn:microsoft.com/office/officeart/2005/8/layout/vList2"/>
    <dgm:cxn modelId="{77C940EC-8696-4AEE-BEFB-816EEE98C09D}" srcId="{ADFA6113-D5EA-4FB5-BAB5-F8ACD57D4218}" destId="{1031A88B-9A43-4B4A-A6D2-CF4B03D571F8}" srcOrd="4" destOrd="0" parTransId="{1E0D2DBC-68FA-4503-8C79-6A37675F896A}" sibTransId="{CFFD0749-11CE-46F1-8E94-1F39DD49086E}"/>
    <dgm:cxn modelId="{546DC13A-0E7F-4143-A8AB-C6B741082594}" type="presParOf" srcId="{700382B1-04E1-4580-893C-A8EBE42DB5C8}" destId="{A60529A2-6A62-4678-8CE0-D477A6ED8352}" srcOrd="0" destOrd="0" presId="urn:microsoft.com/office/officeart/2005/8/layout/vList2"/>
    <dgm:cxn modelId="{35426DD2-7661-4C1B-897F-6BFE5BD083FC}" type="presParOf" srcId="{700382B1-04E1-4580-893C-A8EBE42DB5C8}" destId="{4819E3D0-5CC0-4007-A510-94733CBCA9D0}" srcOrd="1" destOrd="0" presId="urn:microsoft.com/office/officeart/2005/8/layout/vList2"/>
    <dgm:cxn modelId="{3B374098-7305-4CEE-9132-0B70BF36A1DB}" type="presParOf" srcId="{700382B1-04E1-4580-893C-A8EBE42DB5C8}" destId="{CE6571A5-5EAA-463A-9BD0-79ED2C5C22B2}" srcOrd="2" destOrd="0" presId="urn:microsoft.com/office/officeart/2005/8/layout/vList2"/>
    <dgm:cxn modelId="{88837C2F-88F5-453A-8C47-7DE833CE31A7}" type="presParOf" srcId="{700382B1-04E1-4580-893C-A8EBE42DB5C8}" destId="{0E656D9A-094B-41BB-B6C1-2B7145139066}" srcOrd="3" destOrd="0" presId="urn:microsoft.com/office/officeart/2005/8/layout/vList2"/>
    <dgm:cxn modelId="{B0D59F6E-90E4-4AC9-903F-1D70E78136A0}" type="presParOf" srcId="{700382B1-04E1-4580-893C-A8EBE42DB5C8}" destId="{35F606CE-C056-4C44-8155-D3620D974D90}" srcOrd="4" destOrd="0" presId="urn:microsoft.com/office/officeart/2005/8/layout/vList2"/>
    <dgm:cxn modelId="{829ABAFE-9D7A-4209-9A25-D4086E34EC30}" type="presParOf" srcId="{700382B1-04E1-4580-893C-A8EBE42DB5C8}" destId="{B2BE18AA-42E8-4522-A2F2-196368493FC5}" srcOrd="5" destOrd="0" presId="urn:microsoft.com/office/officeart/2005/8/layout/vList2"/>
    <dgm:cxn modelId="{918288F9-F839-4B5D-979A-5F37E96CD848}" type="presParOf" srcId="{700382B1-04E1-4580-893C-A8EBE42DB5C8}" destId="{75708740-A937-4E63-84B3-A69EA9A4FFDD}" srcOrd="6" destOrd="0" presId="urn:microsoft.com/office/officeart/2005/8/layout/vList2"/>
    <dgm:cxn modelId="{2484F81F-85C1-4806-A3CC-8F40EC8609A3}" type="presParOf" srcId="{700382B1-04E1-4580-893C-A8EBE42DB5C8}" destId="{AAE00C14-2F3D-4049-9A4D-5DC071692E64}" srcOrd="7" destOrd="0" presId="urn:microsoft.com/office/officeart/2005/8/layout/vList2"/>
    <dgm:cxn modelId="{EE2D7422-A564-40AF-8BB5-5C35F573D5BD}" type="presParOf" srcId="{700382B1-04E1-4580-893C-A8EBE42DB5C8}" destId="{9741523C-F533-49DB-8A61-60EB883F2B5B}" srcOrd="8" destOrd="0" presId="urn:microsoft.com/office/officeart/2005/8/layout/vList2"/>
    <dgm:cxn modelId="{61ACD5A1-72F3-4E68-8D75-5D6869D01E0A}" type="presParOf" srcId="{700382B1-04E1-4580-893C-A8EBE42DB5C8}" destId="{1D395D4B-FBB1-4634-9C62-14165C2364ED}" srcOrd="9" destOrd="0" presId="urn:microsoft.com/office/officeart/2005/8/layout/vList2"/>
    <dgm:cxn modelId="{4AE53F70-5215-4936-8988-B539DF99A2D3}" type="presParOf" srcId="{700382B1-04E1-4580-893C-A8EBE42DB5C8}" destId="{FDF1B7C5-39CB-4BC1-B910-A81CD0AAC89D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0AE4D01-2D91-4E7C-9055-FDA063EBBD71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72783CF1-E7CC-4765-8EA0-ECD0D3C5F335}">
      <dgm:prSet/>
      <dgm:spPr/>
      <dgm:t>
        <a:bodyPr/>
        <a:lstStyle/>
        <a:p>
          <a:r>
            <a:rPr lang="en-MY"/>
            <a:t>Data collected using questionnaire survey via Google Forms</a:t>
          </a:r>
          <a:endParaRPr lang="en-US"/>
        </a:p>
      </dgm:t>
    </dgm:pt>
    <dgm:pt modelId="{6800E02F-094A-4639-B0D3-3A4A0399DCC6}" type="parTrans" cxnId="{EADAF754-C776-41FF-9714-072398A65992}">
      <dgm:prSet/>
      <dgm:spPr/>
      <dgm:t>
        <a:bodyPr/>
        <a:lstStyle/>
        <a:p>
          <a:endParaRPr lang="en-US"/>
        </a:p>
      </dgm:t>
    </dgm:pt>
    <dgm:pt modelId="{C6070EDC-A61A-470E-85E9-A92CAD1AF48C}" type="sibTrans" cxnId="{EADAF754-C776-41FF-9714-072398A65992}">
      <dgm:prSet/>
      <dgm:spPr/>
      <dgm:t>
        <a:bodyPr/>
        <a:lstStyle/>
        <a:p>
          <a:endParaRPr lang="en-US"/>
        </a:p>
      </dgm:t>
    </dgm:pt>
    <dgm:pt modelId="{A3905E11-1669-4B5A-A7C5-56E1CAE9DB71}">
      <dgm:prSet/>
      <dgm:spPr/>
      <dgm:t>
        <a:bodyPr/>
        <a:lstStyle/>
        <a:p>
          <a:r>
            <a:rPr lang="en-MY"/>
            <a:t>Adapted items for the framework constructs from prior studies after modifying them to fit the online shopping context</a:t>
          </a:r>
          <a:endParaRPr lang="en-US"/>
        </a:p>
      </dgm:t>
    </dgm:pt>
    <dgm:pt modelId="{FB8301BA-8247-4745-92DC-EA68B0A09665}" type="parTrans" cxnId="{E3FB2F50-993C-4745-82EB-EBF6F97DDBAF}">
      <dgm:prSet/>
      <dgm:spPr/>
      <dgm:t>
        <a:bodyPr/>
        <a:lstStyle/>
        <a:p>
          <a:endParaRPr lang="en-US"/>
        </a:p>
      </dgm:t>
    </dgm:pt>
    <dgm:pt modelId="{E8F5A8D1-6CB4-46E5-B683-C3279A43AED6}" type="sibTrans" cxnId="{E3FB2F50-993C-4745-82EB-EBF6F97DDBAF}">
      <dgm:prSet/>
      <dgm:spPr/>
      <dgm:t>
        <a:bodyPr/>
        <a:lstStyle/>
        <a:p>
          <a:endParaRPr lang="en-US"/>
        </a:p>
      </dgm:t>
    </dgm:pt>
    <dgm:pt modelId="{FFB41918-88F5-45B2-9BCA-12DAAAD1E7BA}">
      <dgm:prSet/>
      <dgm:spPr/>
      <dgm:t>
        <a:bodyPr/>
        <a:lstStyle/>
        <a:p>
          <a:r>
            <a:rPr lang="en-MY"/>
            <a:t>All measurements were collected using 5-points Likert scale, where 1 indicated “ strongly disagree” and 5 indicated “ strongly agree’</a:t>
          </a:r>
          <a:endParaRPr lang="en-US"/>
        </a:p>
      </dgm:t>
    </dgm:pt>
    <dgm:pt modelId="{2447F0CD-61C0-4873-A754-008B7FD557D3}" type="parTrans" cxnId="{F2A1F3B4-36F8-450F-BC3A-43731701A28A}">
      <dgm:prSet/>
      <dgm:spPr/>
      <dgm:t>
        <a:bodyPr/>
        <a:lstStyle/>
        <a:p>
          <a:endParaRPr lang="en-US"/>
        </a:p>
      </dgm:t>
    </dgm:pt>
    <dgm:pt modelId="{EC247491-CAE6-47EA-91DB-B669ECF0606C}" type="sibTrans" cxnId="{F2A1F3B4-36F8-450F-BC3A-43731701A28A}">
      <dgm:prSet/>
      <dgm:spPr/>
      <dgm:t>
        <a:bodyPr/>
        <a:lstStyle/>
        <a:p>
          <a:endParaRPr lang="en-US"/>
        </a:p>
      </dgm:t>
    </dgm:pt>
    <dgm:pt modelId="{CEEA47F1-722C-4005-8FBE-9416460C0D13}" type="pres">
      <dgm:prSet presAssocID="{D0AE4D01-2D91-4E7C-9055-FDA063EBBD7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A8D01C9-7E2D-4F0D-928D-30CC5A4FD796}" type="pres">
      <dgm:prSet presAssocID="{72783CF1-E7CC-4765-8EA0-ECD0D3C5F335}" presName="hierRoot1" presStyleCnt="0"/>
      <dgm:spPr/>
    </dgm:pt>
    <dgm:pt modelId="{ABFABFDB-57E5-4B93-9DED-31F4FED15B87}" type="pres">
      <dgm:prSet presAssocID="{72783CF1-E7CC-4765-8EA0-ECD0D3C5F335}" presName="composite" presStyleCnt="0"/>
      <dgm:spPr/>
    </dgm:pt>
    <dgm:pt modelId="{A4E7F120-5CE3-4334-B633-492FD7F6BB7E}" type="pres">
      <dgm:prSet presAssocID="{72783CF1-E7CC-4765-8EA0-ECD0D3C5F335}" presName="background" presStyleLbl="node0" presStyleIdx="0" presStyleCnt="3"/>
      <dgm:spPr/>
    </dgm:pt>
    <dgm:pt modelId="{1930FCC9-4195-4F2E-81C2-1A409B341DFF}" type="pres">
      <dgm:prSet presAssocID="{72783CF1-E7CC-4765-8EA0-ECD0D3C5F335}" presName="text" presStyleLbl="fgAcc0" presStyleIdx="0" presStyleCnt="3">
        <dgm:presLayoutVars>
          <dgm:chPref val="3"/>
        </dgm:presLayoutVars>
      </dgm:prSet>
      <dgm:spPr/>
    </dgm:pt>
    <dgm:pt modelId="{9F5DA986-19C3-4777-A91C-161808DB75D2}" type="pres">
      <dgm:prSet presAssocID="{72783CF1-E7CC-4765-8EA0-ECD0D3C5F335}" presName="hierChild2" presStyleCnt="0"/>
      <dgm:spPr/>
    </dgm:pt>
    <dgm:pt modelId="{E0B29256-826A-45FC-95E2-C0D803C5A9C1}" type="pres">
      <dgm:prSet presAssocID="{A3905E11-1669-4B5A-A7C5-56E1CAE9DB71}" presName="hierRoot1" presStyleCnt="0"/>
      <dgm:spPr/>
    </dgm:pt>
    <dgm:pt modelId="{63FD1DA4-3B3A-43C6-AC49-21B8F951546E}" type="pres">
      <dgm:prSet presAssocID="{A3905E11-1669-4B5A-A7C5-56E1CAE9DB71}" presName="composite" presStyleCnt="0"/>
      <dgm:spPr/>
    </dgm:pt>
    <dgm:pt modelId="{27687B9F-C24A-45AA-81EE-199EBD10E03B}" type="pres">
      <dgm:prSet presAssocID="{A3905E11-1669-4B5A-A7C5-56E1CAE9DB71}" presName="background" presStyleLbl="node0" presStyleIdx="1" presStyleCnt="3"/>
      <dgm:spPr/>
    </dgm:pt>
    <dgm:pt modelId="{81BB6A09-8339-4619-80B3-2492399324BD}" type="pres">
      <dgm:prSet presAssocID="{A3905E11-1669-4B5A-A7C5-56E1CAE9DB71}" presName="text" presStyleLbl="fgAcc0" presStyleIdx="1" presStyleCnt="3">
        <dgm:presLayoutVars>
          <dgm:chPref val="3"/>
        </dgm:presLayoutVars>
      </dgm:prSet>
      <dgm:spPr/>
    </dgm:pt>
    <dgm:pt modelId="{51BFEC59-EFD5-46FE-BDD3-D8FCE4885ED9}" type="pres">
      <dgm:prSet presAssocID="{A3905E11-1669-4B5A-A7C5-56E1CAE9DB71}" presName="hierChild2" presStyleCnt="0"/>
      <dgm:spPr/>
    </dgm:pt>
    <dgm:pt modelId="{9F84C6C6-5066-4109-9FD6-3597B28A363E}" type="pres">
      <dgm:prSet presAssocID="{FFB41918-88F5-45B2-9BCA-12DAAAD1E7BA}" presName="hierRoot1" presStyleCnt="0"/>
      <dgm:spPr/>
    </dgm:pt>
    <dgm:pt modelId="{891EA0B1-6D94-4ED5-832C-7C66F6C616BA}" type="pres">
      <dgm:prSet presAssocID="{FFB41918-88F5-45B2-9BCA-12DAAAD1E7BA}" presName="composite" presStyleCnt="0"/>
      <dgm:spPr/>
    </dgm:pt>
    <dgm:pt modelId="{0174DC6D-1216-4F2C-B784-232C7104DC29}" type="pres">
      <dgm:prSet presAssocID="{FFB41918-88F5-45B2-9BCA-12DAAAD1E7BA}" presName="background" presStyleLbl="node0" presStyleIdx="2" presStyleCnt="3"/>
      <dgm:spPr/>
    </dgm:pt>
    <dgm:pt modelId="{F5705E87-F0D5-4E11-A7E2-386354E3B8B4}" type="pres">
      <dgm:prSet presAssocID="{FFB41918-88F5-45B2-9BCA-12DAAAD1E7BA}" presName="text" presStyleLbl="fgAcc0" presStyleIdx="2" presStyleCnt="3">
        <dgm:presLayoutVars>
          <dgm:chPref val="3"/>
        </dgm:presLayoutVars>
      </dgm:prSet>
      <dgm:spPr/>
    </dgm:pt>
    <dgm:pt modelId="{5C2FFB0C-56B1-40BD-A233-5D04813FD92D}" type="pres">
      <dgm:prSet presAssocID="{FFB41918-88F5-45B2-9BCA-12DAAAD1E7BA}" presName="hierChild2" presStyleCnt="0"/>
      <dgm:spPr/>
    </dgm:pt>
  </dgm:ptLst>
  <dgm:cxnLst>
    <dgm:cxn modelId="{432EB00D-38CB-4D44-8CD9-6A3E2D493E36}" type="presOf" srcId="{FFB41918-88F5-45B2-9BCA-12DAAAD1E7BA}" destId="{F5705E87-F0D5-4E11-A7E2-386354E3B8B4}" srcOrd="0" destOrd="0" presId="urn:microsoft.com/office/officeart/2005/8/layout/hierarchy1"/>
    <dgm:cxn modelId="{64A4821B-5F86-4CAF-8329-6C70FF0132D8}" type="presOf" srcId="{A3905E11-1669-4B5A-A7C5-56E1CAE9DB71}" destId="{81BB6A09-8339-4619-80B3-2492399324BD}" srcOrd="0" destOrd="0" presId="urn:microsoft.com/office/officeart/2005/8/layout/hierarchy1"/>
    <dgm:cxn modelId="{85D96B24-7C9D-4A01-A3EE-33F24ADE9F58}" type="presOf" srcId="{72783CF1-E7CC-4765-8EA0-ECD0D3C5F335}" destId="{1930FCC9-4195-4F2E-81C2-1A409B341DFF}" srcOrd="0" destOrd="0" presId="urn:microsoft.com/office/officeart/2005/8/layout/hierarchy1"/>
    <dgm:cxn modelId="{E3FB2F50-993C-4745-82EB-EBF6F97DDBAF}" srcId="{D0AE4D01-2D91-4E7C-9055-FDA063EBBD71}" destId="{A3905E11-1669-4B5A-A7C5-56E1CAE9DB71}" srcOrd="1" destOrd="0" parTransId="{FB8301BA-8247-4745-92DC-EA68B0A09665}" sibTransId="{E8F5A8D1-6CB4-46E5-B683-C3279A43AED6}"/>
    <dgm:cxn modelId="{EADAF754-C776-41FF-9714-072398A65992}" srcId="{D0AE4D01-2D91-4E7C-9055-FDA063EBBD71}" destId="{72783CF1-E7CC-4765-8EA0-ECD0D3C5F335}" srcOrd="0" destOrd="0" parTransId="{6800E02F-094A-4639-B0D3-3A4A0399DCC6}" sibTransId="{C6070EDC-A61A-470E-85E9-A92CAD1AF48C}"/>
    <dgm:cxn modelId="{F2A1F3B4-36F8-450F-BC3A-43731701A28A}" srcId="{D0AE4D01-2D91-4E7C-9055-FDA063EBBD71}" destId="{FFB41918-88F5-45B2-9BCA-12DAAAD1E7BA}" srcOrd="2" destOrd="0" parTransId="{2447F0CD-61C0-4873-A754-008B7FD557D3}" sibTransId="{EC247491-CAE6-47EA-91DB-B669ECF0606C}"/>
    <dgm:cxn modelId="{BC41FDD4-F646-4783-87CC-402B3D67CBE8}" type="presOf" srcId="{D0AE4D01-2D91-4E7C-9055-FDA063EBBD71}" destId="{CEEA47F1-722C-4005-8FBE-9416460C0D13}" srcOrd="0" destOrd="0" presId="urn:microsoft.com/office/officeart/2005/8/layout/hierarchy1"/>
    <dgm:cxn modelId="{32F278D5-E93A-427D-BDC9-2923A113300C}" type="presParOf" srcId="{CEEA47F1-722C-4005-8FBE-9416460C0D13}" destId="{4A8D01C9-7E2D-4F0D-928D-30CC5A4FD796}" srcOrd="0" destOrd="0" presId="urn:microsoft.com/office/officeart/2005/8/layout/hierarchy1"/>
    <dgm:cxn modelId="{EBCC9981-9A64-452D-A24D-955C62E6D23A}" type="presParOf" srcId="{4A8D01C9-7E2D-4F0D-928D-30CC5A4FD796}" destId="{ABFABFDB-57E5-4B93-9DED-31F4FED15B87}" srcOrd="0" destOrd="0" presId="urn:microsoft.com/office/officeart/2005/8/layout/hierarchy1"/>
    <dgm:cxn modelId="{99F148DE-1719-4279-8782-6EEF87E360B5}" type="presParOf" srcId="{ABFABFDB-57E5-4B93-9DED-31F4FED15B87}" destId="{A4E7F120-5CE3-4334-B633-492FD7F6BB7E}" srcOrd="0" destOrd="0" presId="urn:microsoft.com/office/officeart/2005/8/layout/hierarchy1"/>
    <dgm:cxn modelId="{A27E4B5F-F9B7-4211-BD3B-2C341EF410DF}" type="presParOf" srcId="{ABFABFDB-57E5-4B93-9DED-31F4FED15B87}" destId="{1930FCC9-4195-4F2E-81C2-1A409B341DFF}" srcOrd="1" destOrd="0" presId="urn:microsoft.com/office/officeart/2005/8/layout/hierarchy1"/>
    <dgm:cxn modelId="{AAE7E291-F90D-4953-A7DE-4EF0FAB3484E}" type="presParOf" srcId="{4A8D01C9-7E2D-4F0D-928D-30CC5A4FD796}" destId="{9F5DA986-19C3-4777-A91C-161808DB75D2}" srcOrd="1" destOrd="0" presId="urn:microsoft.com/office/officeart/2005/8/layout/hierarchy1"/>
    <dgm:cxn modelId="{9FF3190F-E65C-4038-BEB9-8A410BC24EEB}" type="presParOf" srcId="{CEEA47F1-722C-4005-8FBE-9416460C0D13}" destId="{E0B29256-826A-45FC-95E2-C0D803C5A9C1}" srcOrd="1" destOrd="0" presId="urn:microsoft.com/office/officeart/2005/8/layout/hierarchy1"/>
    <dgm:cxn modelId="{282BB9C4-C12B-4A06-929C-047960052085}" type="presParOf" srcId="{E0B29256-826A-45FC-95E2-C0D803C5A9C1}" destId="{63FD1DA4-3B3A-43C6-AC49-21B8F951546E}" srcOrd="0" destOrd="0" presId="urn:microsoft.com/office/officeart/2005/8/layout/hierarchy1"/>
    <dgm:cxn modelId="{201162D9-8E1C-4448-9296-CC5D07225F18}" type="presParOf" srcId="{63FD1DA4-3B3A-43C6-AC49-21B8F951546E}" destId="{27687B9F-C24A-45AA-81EE-199EBD10E03B}" srcOrd="0" destOrd="0" presId="urn:microsoft.com/office/officeart/2005/8/layout/hierarchy1"/>
    <dgm:cxn modelId="{EEF268F2-2115-4E86-AC06-D0BDF0996135}" type="presParOf" srcId="{63FD1DA4-3B3A-43C6-AC49-21B8F951546E}" destId="{81BB6A09-8339-4619-80B3-2492399324BD}" srcOrd="1" destOrd="0" presId="urn:microsoft.com/office/officeart/2005/8/layout/hierarchy1"/>
    <dgm:cxn modelId="{E6296775-CC73-4666-9525-89503E7DD65D}" type="presParOf" srcId="{E0B29256-826A-45FC-95E2-C0D803C5A9C1}" destId="{51BFEC59-EFD5-46FE-BDD3-D8FCE4885ED9}" srcOrd="1" destOrd="0" presId="urn:microsoft.com/office/officeart/2005/8/layout/hierarchy1"/>
    <dgm:cxn modelId="{23AB4812-CA75-44F4-BF0C-4B0BFA71F1F8}" type="presParOf" srcId="{CEEA47F1-722C-4005-8FBE-9416460C0D13}" destId="{9F84C6C6-5066-4109-9FD6-3597B28A363E}" srcOrd="2" destOrd="0" presId="urn:microsoft.com/office/officeart/2005/8/layout/hierarchy1"/>
    <dgm:cxn modelId="{224371FF-FBFB-4883-B16B-2F3871B82770}" type="presParOf" srcId="{9F84C6C6-5066-4109-9FD6-3597B28A363E}" destId="{891EA0B1-6D94-4ED5-832C-7C66F6C616BA}" srcOrd="0" destOrd="0" presId="urn:microsoft.com/office/officeart/2005/8/layout/hierarchy1"/>
    <dgm:cxn modelId="{A9771205-F3E3-41E8-86D7-1A6809D12F07}" type="presParOf" srcId="{891EA0B1-6D94-4ED5-832C-7C66F6C616BA}" destId="{0174DC6D-1216-4F2C-B784-232C7104DC29}" srcOrd="0" destOrd="0" presId="urn:microsoft.com/office/officeart/2005/8/layout/hierarchy1"/>
    <dgm:cxn modelId="{05135A6D-6B4D-45C4-B1A0-9D53FAA58239}" type="presParOf" srcId="{891EA0B1-6D94-4ED5-832C-7C66F6C616BA}" destId="{F5705E87-F0D5-4E11-A7E2-386354E3B8B4}" srcOrd="1" destOrd="0" presId="urn:microsoft.com/office/officeart/2005/8/layout/hierarchy1"/>
    <dgm:cxn modelId="{6BF53523-9B02-473A-916A-C73371FB09AB}" type="presParOf" srcId="{9F84C6C6-5066-4109-9FD6-3597B28A363E}" destId="{5C2FFB0C-56B1-40BD-A233-5D04813FD92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741D60F-C534-4C90-845C-C0604DE54DED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3DE774E3-37BF-4C46-B128-12F1A04AD983}">
      <dgm:prSet/>
      <dgm:spPr/>
      <dgm:t>
        <a:bodyPr/>
        <a:lstStyle/>
        <a:p>
          <a:r>
            <a:rPr lang="en-MY"/>
            <a:t>Perceived usefulness adapted from Davis (1989)</a:t>
          </a:r>
          <a:endParaRPr lang="en-US"/>
        </a:p>
      </dgm:t>
    </dgm:pt>
    <dgm:pt modelId="{630D4FD8-D49D-426A-87F8-738871B4F9B0}" type="parTrans" cxnId="{0735F19F-0FD7-4FF4-A7D0-87ABD4B519DE}">
      <dgm:prSet/>
      <dgm:spPr/>
      <dgm:t>
        <a:bodyPr/>
        <a:lstStyle/>
        <a:p>
          <a:endParaRPr lang="en-US"/>
        </a:p>
      </dgm:t>
    </dgm:pt>
    <dgm:pt modelId="{8A5FF236-9AEB-4A3F-9DEA-AA1551224F54}" type="sibTrans" cxnId="{0735F19F-0FD7-4FF4-A7D0-87ABD4B519DE}">
      <dgm:prSet/>
      <dgm:spPr/>
      <dgm:t>
        <a:bodyPr/>
        <a:lstStyle/>
        <a:p>
          <a:endParaRPr lang="en-US"/>
        </a:p>
      </dgm:t>
    </dgm:pt>
    <dgm:pt modelId="{43DB2371-2ACC-4E95-9044-854323B2D64E}">
      <dgm:prSet/>
      <dgm:spPr/>
      <dgm:t>
        <a:bodyPr/>
        <a:lstStyle/>
        <a:p>
          <a:r>
            <a:rPr lang="en-MY"/>
            <a:t>Perceived social presence adapted from Kim et al. (2020) &amp; Lee et al. (2006)</a:t>
          </a:r>
          <a:endParaRPr lang="en-US"/>
        </a:p>
      </dgm:t>
    </dgm:pt>
    <dgm:pt modelId="{5310841B-986D-4BD8-8A7D-4538A056F585}" type="parTrans" cxnId="{ECEB1FC9-36A4-44A9-A189-E18B61624179}">
      <dgm:prSet/>
      <dgm:spPr/>
      <dgm:t>
        <a:bodyPr/>
        <a:lstStyle/>
        <a:p>
          <a:endParaRPr lang="en-US"/>
        </a:p>
      </dgm:t>
    </dgm:pt>
    <dgm:pt modelId="{5A8923AD-3A88-4FB9-A8C4-C217905DAA8B}" type="sibTrans" cxnId="{ECEB1FC9-36A4-44A9-A189-E18B61624179}">
      <dgm:prSet/>
      <dgm:spPr/>
      <dgm:t>
        <a:bodyPr/>
        <a:lstStyle/>
        <a:p>
          <a:endParaRPr lang="en-US"/>
        </a:p>
      </dgm:t>
    </dgm:pt>
    <dgm:pt modelId="{547020CC-C7CE-4139-B274-E31496ACED26}">
      <dgm:prSet/>
      <dgm:spPr/>
      <dgm:t>
        <a:bodyPr/>
        <a:lstStyle/>
        <a:p>
          <a:r>
            <a:rPr lang="en-MY"/>
            <a:t>Anthropomorphism adapted from Go and Sundar (2019) &amp; Nowak and Rauh (2005)</a:t>
          </a:r>
          <a:endParaRPr lang="en-US"/>
        </a:p>
      </dgm:t>
    </dgm:pt>
    <dgm:pt modelId="{FD5E4520-AB74-44F2-8C8F-2AF3C769CD48}" type="parTrans" cxnId="{84DF5F6F-8458-4B00-8D43-D9826247B3DA}">
      <dgm:prSet/>
      <dgm:spPr/>
      <dgm:t>
        <a:bodyPr/>
        <a:lstStyle/>
        <a:p>
          <a:endParaRPr lang="en-US"/>
        </a:p>
      </dgm:t>
    </dgm:pt>
    <dgm:pt modelId="{12AB4FE8-E416-4BAF-A8CB-1878F8F4703B}" type="sibTrans" cxnId="{84DF5F6F-8458-4B00-8D43-D9826247B3DA}">
      <dgm:prSet/>
      <dgm:spPr/>
      <dgm:t>
        <a:bodyPr/>
        <a:lstStyle/>
        <a:p>
          <a:endParaRPr lang="en-US"/>
        </a:p>
      </dgm:t>
    </dgm:pt>
    <dgm:pt modelId="{ED1147F5-6BCE-4166-AB85-051FEB409361}">
      <dgm:prSet/>
      <dgm:spPr/>
      <dgm:t>
        <a:bodyPr/>
        <a:lstStyle/>
        <a:p>
          <a:r>
            <a:rPr lang="en-MY"/>
            <a:t>Algorithmic transparency adapted from Liu (2025)</a:t>
          </a:r>
          <a:endParaRPr lang="en-US"/>
        </a:p>
      </dgm:t>
    </dgm:pt>
    <dgm:pt modelId="{30B44F14-C4B7-4C11-9F7F-B48156703513}" type="parTrans" cxnId="{C1702F1A-2087-496F-81A2-A1D80EF43E95}">
      <dgm:prSet/>
      <dgm:spPr/>
      <dgm:t>
        <a:bodyPr/>
        <a:lstStyle/>
        <a:p>
          <a:endParaRPr lang="en-US"/>
        </a:p>
      </dgm:t>
    </dgm:pt>
    <dgm:pt modelId="{7D085D3E-13E9-4CD9-8639-F2256002EB58}" type="sibTrans" cxnId="{C1702F1A-2087-496F-81A2-A1D80EF43E95}">
      <dgm:prSet/>
      <dgm:spPr/>
      <dgm:t>
        <a:bodyPr/>
        <a:lstStyle/>
        <a:p>
          <a:endParaRPr lang="en-US"/>
        </a:p>
      </dgm:t>
    </dgm:pt>
    <dgm:pt modelId="{83EA95FF-420B-4C18-BFC2-A0A57782DA9E}">
      <dgm:prSet/>
      <dgm:spPr/>
      <dgm:t>
        <a:bodyPr/>
        <a:lstStyle/>
        <a:p>
          <a:r>
            <a:rPr lang="en-MY"/>
            <a:t>Trust adapted from Gefen (2000)</a:t>
          </a:r>
          <a:endParaRPr lang="en-US"/>
        </a:p>
      </dgm:t>
    </dgm:pt>
    <dgm:pt modelId="{FC9EAAD1-9582-456D-AD59-B6C3E1C73964}" type="parTrans" cxnId="{834DFB9F-F917-4F0A-9F64-8DAEA71A977E}">
      <dgm:prSet/>
      <dgm:spPr/>
      <dgm:t>
        <a:bodyPr/>
        <a:lstStyle/>
        <a:p>
          <a:endParaRPr lang="en-US"/>
        </a:p>
      </dgm:t>
    </dgm:pt>
    <dgm:pt modelId="{940755BA-D590-4E6B-88EE-CD3804F23F1A}" type="sibTrans" cxnId="{834DFB9F-F917-4F0A-9F64-8DAEA71A977E}">
      <dgm:prSet/>
      <dgm:spPr/>
      <dgm:t>
        <a:bodyPr/>
        <a:lstStyle/>
        <a:p>
          <a:endParaRPr lang="en-US"/>
        </a:p>
      </dgm:t>
    </dgm:pt>
    <dgm:pt modelId="{748453F2-71FE-4199-A4A8-523D24CD5C72}">
      <dgm:prSet/>
      <dgm:spPr/>
      <dgm:t>
        <a:bodyPr/>
        <a:lstStyle/>
        <a:p>
          <a:r>
            <a:rPr lang="en-MY"/>
            <a:t>Purchase intention adapted from Fishbein and Ajzen (1975)</a:t>
          </a:r>
          <a:endParaRPr lang="en-US"/>
        </a:p>
      </dgm:t>
    </dgm:pt>
    <dgm:pt modelId="{6587124D-378C-4A72-9F94-A872FF1F39CD}" type="parTrans" cxnId="{310A48E1-3B67-41D1-8DC4-0D802E004DD4}">
      <dgm:prSet/>
      <dgm:spPr/>
      <dgm:t>
        <a:bodyPr/>
        <a:lstStyle/>
        <a:p>
          <a:endParaRPr lang="en-US"/>
        </a:p>
      </dgm:t>
    </dgm:pt>
    <dgm:pt modelId="{BEAFC8CB-3C12-4059-9DB8-8C9BB9BA420B}" type="sibTrans" cxnId="{310A48E1-3B67-41D1-8DC4-0D802E004DD4}">
      <dgm:prSet/>
      <dgm:spPr/>
      <dgm:t>
        <a:bodyPr/>
        <a:lstStyle/>
        <a:p>
          <a:endParaRPr lang="en-US"/>
        </a:p>
      </dgm:t>
    </dgm:pt>
    <dgm:pt modelId="{008F5775-5F03-44D5-8318-A5CCF876C065}" type="pres">
      <dgm:prSet presAssocID="{5741D60F-C534-4C90-845C-C0604DE54DED}" presName="diagram" presStyleCnt="0">
        <dgm:presLayoutVars>
          <dgm:dir/>
          <dgm:resizeHandles val="exact"/>
        </dgm:presLayoutVars>
      </dgm:prSet>
      <dgm:spPr/>
    </dgm:pt>
    <dgm:pt modelId="{3A8621D1-762F-4151-8CB2-9A12CFC21865}" type="pres">
      <dgm:prSet presAssocID="{3DE774E3-37BF-4C46-B128-12F1A04AD983}" presName="node" presStyleLbl="node1" presStyleIdx="0" presStyleCnt="6">
        <dgm:presLayoutVars>
          <dgm:bulletEnabled val="1"/>
        </dgm:presLayoutVars>
      </dgm:prSet>
      <dgm:spPr/>
    </dgm:pt>
    <dgm:pt modelId="{0F8411AA-C492-4DB5-AAA9-D37B42CC242F}" type="pres">
      <dgm:prSet presAssocID="{8A5FF236-9AEB-4A3F-9DEA-AA1551224F54}" presName="sibTrans" presStyleCnt="0"/>
      <dgm:spPr/>
    </dgm:pt>
    <dgm:pt modelId="{9E76D464-C5A4-4749-B821-62A7E62A07FE}" type="pres">
      <dgm:prSet presAssocID="{43DB2371-2ACC-4E95-9044-854323B2D64E}" presName="node" presStyleLbl="node1" presStyleIdx="1" presStyleCnt="6">
        <dgm:presLayoutVars>
          <dgm:bulletEnabled val="1"/>
        </dgm:presLayoutVars>
      </dgm:prSet>
      <dgm:spPr/>
    </dgm:pt>
    <dgm:pt modelId="{7265817A-CAC6-4392-B4D6-4D0A116F3B34}" type="pres">
      <dgm:prSet presAssocID="{5A8923AD-3A88-4FB9-A8C4-C217905DAA8B}" presName="sibTrans" presStyleCnt="0"/>
      <dgm:spPr/>
    </dgm:pt>
    <dgm:pt modelId="{6C8F548C-FD9C-450A-9949-A7A64B8AA76B}" type="pres">
      <dgm:prSet presAssocID="{547020CC-C7CE-4139-B274-E31496ACED26}" presName="node" presStyleLbl="node1" presStyleIdx="2" presStyleCnt="6">
        <dgm:presLayoutVars>
          <dgm:bulletEnabled val="1"/>
        </dgm:presLayoutVars>
      </dgm:prSet>
      <dgm:spPr/>
    </dgm:pt>
    <dgm:pt modelId="{26D61510-B523-48DB-8745-B0C66E014726}" type="pres">
      <dgm:prSet presAssocID="{12AB4FE8-E416-4BAF-A8CB-1878F8F4703B}" presName="sibTrans" presStyleCnt="0"/>
      <dgm:spPr/>
    </dgm:pt>
    <dgm:pt modelId="{2B50085C-43D2-4EEB-8E87-A1B162C34005}" type="pres">
      <dgm:prSet presAssocID="{ED1147F5-6BCE-4166-AB85-051FEB409361}" presName="node" presStyleLbl="node1" presStyleIdx="3" presStyleCnt="6">
        <dgm:presLayoutVars>
          <dgm:bulletEnabled val="1"/>
        </dgm:presLayoutVars>
      </dgm:prSet>
      <dgm:spPr/>
    </dgm:pt>
    <dgm:pt modelId="{ABC2FA47-37F1-43AC-B6E1-2B0C7DE868B7}" type="pres">
      <dgm:prSet presAssocID="{7D085D3E-13E9-4CD9-8639-F2256002EB58}" presName="sibTrans" presStyleCnt="0"/>
      <dgm:spPr/>
    </dgm:pt>
    <dgm:pt modelId="{C8C5C452-4669-4360-BFEC-1A95F5D85C91}" type="pres">
      <dgm:prSet presAssocID="{83EA95FF-420B-4C18-BFC2-A0A57782DA9E}" presName="node" presStyleLbl="node1" presStyleIdx="4" presStyleCnt="6">
        <dgm:presLayoutVars>
          <dgm:bulletEnabled val="1"/>
        </dgm:presLayoutVars>
      </dgm:prSet>
      <dgm:spPr/>
    </dgm:pt>
    <dgm:pt modelId="{0F0E2A4F-8BCA-4499-BED2-1B23D22DA89C}" type="pres">
      <dgm:prSet presAssocID="{940755BA-D590-4E6B-88EE-CD3804F23F1A}" presName="sibTrans" presStyleCnt="0"/>
      <dgm:spPr/>
    </dgm:pt>
    <dgm:pt modelId="{5BC46C25-0567-40BF-9CC5-93B13E219DF8}" type="pres">
      <dgm:prSet presAssocID="{748453F2-71FE-4199-A4A8-523D24CD5C72}" presName="node" presStyleLbl="node1" presStyleIdx="5" presStyleCnt="6">
        <dgm:presLayoutVars>
          <dgm:bulletEnabled val="1"/>
        </dgm:presLayoutVars>
      </dgm:prSet>
      <dgm:spPr/>
    </dgm:pt>
  </dgm:ptLst>
  <dgm:cxnLst>
    <dgm:cxn modelId="{A4C93A01-8943-456E-8B9E-99BD778737A9}" type="presOf" srcId="{43DB2371-2ACC-4E95-9044-854323B2D64E}" destId="{9E76D464-C5A4-4749-B821-62A7E62A07FE}" srcOrd="0" destOrd="0" presId="urn:microsoft.com/office/officeart/2005/8/layout/default"/>
    <dgm:cxn modelId="{039A7003-B89B-4F88-9D7D-152E87D85C71}" type="presOf" srcId="{5741D60F-C534-4C90-845C-C0604DE54DED}" destId="{008F5775-5F03-44D5-8318-A5CCF876C065}" srcOrd="0" destOrd="0" presId="urn:microsoft.com/office/officeart/2005/8/layout/default"/>
    <dgm:cxn modelId="{D751B80C-3850-45E5-9E38-412FE427BDB4}" type="presOf" srcId="{748453F2-71FE-4199-A4A8-523D24CD5C72}" destId="{5BC46C25-0567-40BF-9CC5-93B13E219DF8}" srcOrd="0" destOrd="0" presId="urn:microsoft.com/office/officeart/2005/8/layout/default"/>
    <dgm:cxn modelId="{7B88EB13-E3DE-4FB3-8AEF-2BC472622AB6}" type="presOf" srcId="{3DE774E3-37BF-4C46-B128-12F1A04AD983}" destId="{3A8621D1-762F-4151-8CB2-9A12CFC21865}" srcOrd="0" destOrd="0" presId="urn:microsoft.com/office/officeart/2005/8/layout/default"/>
    <dgm:cxn modelId="{C1702F1A-2087-496F-81A2-A1D80EF43E95}" srcId="{5741D60F-C534-4C90-845C-C0604DE54DED}" destId="{ED1147F5-6BCE-4166-AB85-051FEB409361}" srcOrd="3" destOrd="0" parTransId="{30B44F14-C4B7-4C11-9F7F-B48156703513}" sibTransId="{7D085D3E-13E9-4CD9-8639-F2256002EB58}"/>
    <dgm:cxn modelId="{1B455322-D4DF-42BA-8114-EE1AF764BC1E}" type="presOf" srcId="{547020CC-C7CE-4139-B274-E31496ACED26}" destId="{6C8F548C-FD9C-450A-9949-A7A64B8AA76B}" srcOrd="0" destOrd="0" presId="urn:microsoft.com/office/officeart/2005/8/layout/default"/>
    <dgm:cxn modelId="{DD1E6429-1B04-4776-B86C-59B41796B529}" type="presOf" srcId="{83EA95FF-420B-4C18-BFC2-A0A57782DA9E}" destId="{C8C5C452-4669-4360-BFEC-1A95F5D85C91}" srcOrd="0" destOrd="0" presId="urn:microsoft.com/office/officeart/2005/8/layout/default"/>
    <dgm:cxn modelId="{84DF5F6F-8458-4B00-8D43-D9826247B3DA}" srcId="{5741D60F-C534-4C90-845C-C0604DE54DED}" destId="{547020CC-C7CE-4139-B274-E31496ACED26}" srcOrd="2" destOrd="0" parTransId="{FD5E4520-AB74-44F2-8C8F-2AF3C769CD48}" sibTransId="{12AB4FE8-E416-4BAF-A8CB-1878F8F4703B}"/>
    <dgm:cxn modelId="{7CBA3480-F6D1-4D21-BBED-C95A3BED1B6C}" type="presOf" srcId="{ED1147F5-6BCE-4166-AB85-051FEB409361}" destId="{2B50085C-43D2-4EEB-8E87-A1B162C34005}" srcOrd="0" destOrd="0" presId="urn:microsoft.com/office/officeart/2005/8/layout/default"/>
    <dgm:cxn modelId="{0735F19F-0FD7-4FF4-A7D0-87ABD4B519DE}" srcId="{5741D60F-C534-4C90-845C-C0604DE54DED}" destId="{3DE774E3-37BF-4C46-B128-12F1A04AD983}" srcOrd="0" destOrd="0" parTransId="{630D4FD8-D49D-426A-87F8-738871B4F9B0}" sibTransId="{8A5FF236-9AEB-4A3F-9DEA-AA1551224F54}"/>
    <dgm:cxn modelId="{834DFB9F-F917-4F0A-9F64-8DAEA71A977E}" srcId="{5741D60F-C534-4C90-845C-C0604DE54DED}" destId="{83EA95FF-420B-4C18-BFC2-A0A57782DA9E}" srcOrd="4" destOrd="0" parTransId="{FC9EAAD1-9582-456D-AD59-B6C3E1C73964}" sibTransId="{940755BA-D590-4E6B-88EE-CD3804F23F1A}"/>
    <dgm:cxn modelId="{ECEB1FC9-36A4-44A9-A189-E18B61624179}" srcId="{5741D60F-C534-4C90-845C-C0604DE54DED}" destId="{43DB2371-2ACC-4E95-9044-854323B2D64E}" srcOrd="1" destOrd="0" parTransId="{5310841B-986D-4BD8-8A7D-4538A056F585}" sibTransId="{5A8923AD-3A88-4FB9-A8C4-C217905DAA8B}"/>
    <dgm:cxn modelId="{310A48E1-3B67-41D1-8DC4-0D802E004DD4}" srcId="{5741D60F-C534-4C90-845C-C0604DE54DED}" destId="{748453F2-71FE-4199-A4A8-523D24CD5C72}" srcOrd="5" destOrd="0" parTransId="{6587124D-378C-4A72-9F94-A872FF1F39CD}" sibTransId="{BEAFC8CB-3C12-4059-9DB8-8C9BB9BA420B}"/>
    <dgm:cxn modelId="{2D859D24-2CBB-4C3F-AADE-EAA8627897DB}" type="presParOf" srcId="{008F5775-5F03-44D5-8318-A5CCF876C065}" destId="{3A8621D1-762F-4151-8CB2-9A12CFC21865}" srcOrd="0" destOrd="0" presId="urn:microsoft.com/office/officeart/2005/8/layout/default"/>
    <dgm:cxn modelId="{38A23D68-4085-4BA9-8AEC-EACD20468D17}" type="presParOf" srcId="{008F5775-5F03-44D5-8318-A5CCF876C065}" destId="{0F8411AA-C492-4DB5-AAA9-D37B42CC242F}" srcOrd="1" destOrd="0" presId="urn:microsoft.com/office/officeart/2005/8/layout/default"/>
    <dgm:cxn modelId="{84D944A3-3650-4337-93D1-C27FE493CD4E}" type="presParOf" srcId="{008F5775-5F03-44D5-8318-A5CCF876C065}" destId="{9E76D464-C5A4-4749-B821-62A7E62A07FE}" srcOrd="2" destOrd="0" presId="urn:microsoft.com/office/officeart/2005/8/layout/default"/>
    <dgm:cxn modelId="{BC22DBAB-C143-41C6-9C0C-C12DE6C5CB3B}" type="presParOf" srcId="{008F5775-5F03-44D5-8318-A5CCF876C065}" destId="{7265817A-CAC6-4392-B4D6-4D0A116F3B34}" srcOrd="3" destOrd="0" presId="urn:microsoft.com/office/officeart/2005/8/layout/default"/>
    <dgm:cxn modelId="{C0F603A5-D14D-44CA-8CA8-0D237F972CA9}" type="presParOf" srcId="{008F5775-5F03-44D5-8318-A5CCF876C065}" destId="{6C8F548C-FD9C-450A-9949-A7A64B8AA76B}" srcOrd="4" destOrd="0" presId="urn:microsoft.com/office/officeart/2005/8/layout/default"/>
    <dgm:cxn modelId="{C64862EC-12E2-4B9C-90B3-A588EEFF7707}" type="presParOf" srcId="{008F5775-5F03-44D5-8318-A5CCF876C065}" destId="{26D61510-B523-48DB-8745-B0C66E014726}" srcOrd="5" destOrd="0" presId="urn:microsoft.com/office/officeart/2005/8/layout/default"/>
    <dgm:cxn modelId="{3780B5EC-8C0A-4241-AAAA-420FDF55271B}" type="presParOf" srcId="{008F5775-5F03-44D5-8318-A5CCF876C065}" destId="{2B50085C-43D2-4EEB-8E87-A1B162C34005}" srcOrd="6" destOrd="0" presId="urn:microsoft.com/office/officeart/2005/8/layout/default"/>
    <dgm:cxn modelId="{195953E8-E097-4034-955A-BA2B248D16E0}" type="presParOf" srcId="{008F5775-5F03-44D5-8318-A5CCF876C065}" destId="{ABC2FA47-37F1-43AC-B6E1-2B0C7DE868B7}" srcOrd="7" destOrd="0" presId="urn:microsoft.com/office/officeart/2005/8/layout/default"/>
    <dgm:cxn modelId="{8A0684C1-0A0E-478A-A4D1-2B68448D714D}" type="presParOf" srcId="{008F5775-5F03-44D5-8318-A5CCF876C065}" destId="{C8C5C452-4669-4360-BFEC-1A95F5D85C91}" srcOrd="8" destOrd="0" presId="urn:microsoft.com/office/officeart/2005/8/layout/default"/>
    <dgm:cxn modelId="{47A65216-CFE3-43DD-B72F-A0872058ECE1}" type="presParOf" srcId="{008F5775-5F03-44D5-8318-A5CCF876C065}" destId="{0F0E2A4F-8BCA-4499-BED2-1B23D22DA89C}" srcOrd="9" destOrd="0" presId="urn:microsoft.com/office/officeart/2005/8/layout/default"/>
    <dgm:cxn modelId="{CC0428DB-33A9-44DA-A0A6-C4AFE4F6A16E}" type="presParOf" srcId="{008F5775-5F03-44D5-8318-A5CCF876C065}" destId="{5BC46C25-0567-40BF-9CC5-93B13E219DF8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CD07597-F499-45DA-BBE3-5F3D41EEC8A0}" type="doc">
      <dgm:prSet loTypeId="urn:microsoft.com/office/officeart/2005/8/layout/process5" loCatId="process" qsTypeId="urn:microsoft.com/office/officeart/2005/8/quickstyle/simple1" qsCatId="simple" csTypeId="urn:microsoft.com/office/officeart/2005/8/colors/accent3_2" csCatId="accent3"/>
      <dgm:spPr/>
      <dgm:t>
        <a:bodyPr/>
        <a:lstStyle/>
        <a:p>
          <a:endParaRPr lang="en-US"/>
        </a:p>
      </dgm:t>
    </dgm:pt>
    <dgm:pt modelId="{F6B0326E-8D76-4E03-B115-2EA2489EC799}">
      <dgm:prSet/>
      <dgm:spPr/>
      <dgm:t>
        <a:bodyPr/>
        <a:lstStyle/>
        <a:p>
          <a:r>
            <a:rPr lang="en-MY"/>
            <a:t>Contribute to the growing body of the knowledge on consumer behaviour in digital age</a:t>
          </a:r>
          <a:endParaRPr lang="en-US"/>
        </a:p>
      </dgm:t>
    </dgm:pt>
    <dgm:pt modelId="{2EC0FA75-F948-4D72-A3E0-C7FEB37C6354}" type="parTrans" cxnId="{A0A7A69B-18C3-48ED-9736-9302C1A7528A}">
      <dgm:prSet/>
      <dgm:spPr/>
      <dgm:t>
        <a:bodyPr/>
        <a:lstStyle/>
        <a:p>
          <a:endParaRPr lang="en-US"/>
        </a:p>
      </dgm:t>
    </dgm:pt>
    <dgm:pt modelId="{758AA706-2E7F-49C4-B070-ED580DF962DF}" type="sibTrans" cxnId="{A0A7A69B-18C3-48ED-9736-9302C1A7528A}">
      <dgm:prSet/>
      <dgm:spPr/>
      <dgm:t>
        <a:bodyPr/>
        <a:lstStyle/>
        <a:p>
          <a:endParaRPr lang="en-US"/>
        </a:p>
      </dgm:t>
    </dgm:pt>
    <dgm:pt modelId="{AA74C598-EB00-4709-8911-6D1093656DA8}">
      <dgm:prSet/>
      <dgm:spPr/>
      <dgm:t>
        <a:bodyPr/>
        <a:lstStyle/>
        <a:p>
          <a:r>
            <a:rPr lang="en-MY"/>
            <a:t>To enhance the online shopping apps experience and strengthen purchase intention among users of online marketplace</a:t>
          </a:r>
          <a:endParaRPr lang="en-US"/>
        </a:p>
      </dgm:t>
    </dgm:pt>
    <dgm:pt modelId="{47A4FEA3-AD77-419C-8B43-73D7F476D82A}" type="parTrans" cxnId="{066EF291-1533-4783-BF42-FBADA6297BC1}">
      <dgm:prSet/>
      <dgm:spPr/>
      <dgm:t>
        <a:bodyPr/>
        <a:lstStyle/>
        <a:p>
          <a:endParaRPr lang="en-US"/>
        </a:p>
      </dgm:t>
    </dgm:pt>
    <dgm:pt modelId="{A80F6EBD-B6BF-4C7A-B93B-90C962518589}" type="sibTrans" cxnId="{066EF291-1533-4783-BF42-FBADA6297BC1}">
      <dgm:prSet/>
      <dgm:spPr/>
      <dgm:t>
        <a:bodyPr/>
        <a:lstStyle/>
        <a:p>
          <a:endParaRPr lang="en-US"/>
        </a:p>
      </dgm:t>
    </dgm:pt>
    <dgm:pt modelId="{8218FDCE-0B8C-4E8C-BBF0-787166CE2099}">
      <dgm:prSet/>
      <dgm:spPr/>
      <dgm:t>
        <a:bodyPr/>
        <a:lstStyle/>
        <a:p>
          <a:r>
            <a:rPr lang="en-MY"/>
            <a:t>The advancement of AI technologies has further cause it application in human-robot interaction, human-chatbot interaction and human-smartphone interaction</a:t>
          </a:r>
          <a:endParaRPr lang="en-US"/>
        </a:p>
      </dgm:t>
    </dgm:pt>
    <dgm:pt modelId="{D3F75DEF-D040-4576-8D8B-50538A38F8DD}" type="parTrans" cxnId="{2FAD9B93-AC1F-4D93-B7AB-B4EACECEA0CC}">
      <dgm:prSet/>
      <dgm:spPr/>
      <dgm:t>
        <a:bodyPr/>
        <a:lstStyle/>
        <a:p>
          <a:endParaRPr lang="en-US"/>
        </a:p>
      </dgm:t>
    </dgm:pt>
    <dgm:pt modelId="{988FCEAB-EE30-471E-9B15-0DB41993525A}" type="sibTrans" cxnId="{2FAD9B93-AC1F-4D93-B7AB-B4EACECEA0CC}">
      <dgm:prSet/>
      <dgm:spPr/>
      <dgm:t>
        <a:bodyPr/>
        <a:lstStyle/>
        <a:p>
          <a:endParaRPr lang="en-US"/>
        </a:p>
      </dgm:t>
    </dgm:pt>
    <dgm:pt modelId="{0A8F980E-5A74-4A81-972D-DDDB94CCCF12}" type="pres">
      <dgm:prSet presAssocID="{ECD07597-F499-45DA-BBE3-5F3D41EEC8A0}" presName="diagram" presStyleCnt="0">
        <dgm:presLayoutVars>
          <dgm:dir/>
          <dgm:resizeHandles val="exact"/>
        </dgm:presLayoutVars>
      </dgm:prSet>
      <dgm:spPr/>
    </dgm:pt>
    <dgm:pt modelId="{CA5867DC-D90D-42D9-9F95-6811F28917EE}" type="pres">
      <dgm:prSet presAssocID="{F6B0326E-8D76-4E03-B115-2EA2489EC799}" presName="node" presStyleLbl="node1" presStyleIdx="0" presStyleCnt="3">
        <dgm:presLayoutVars>
          <dgm:bulletEnabled val="1"/>
        </dgm:presLayoutVars>
      </dgm:prSet>
      <dgm:spPr/>
    </dgm:pt>
    <dgm:pt modelId="{28321E61-A410-400A-B892-92E66BAFFE5B}" type="pres">
      <dgm:prSet presAssocID="{758AA706-2E7F-49C4-B070-ED580DF962DF}" presName="sibTrans" presStyleLbl="sibTrans2D1" presStyleIdx="0" presStyleCnt="2"/>
      <dgm:spPr/>
    </dgm:pt>
    <dgm:pt modelId="{D976A995-3CA4-4242-9FF7-8B510C1C4CB7}" type="pres">
      <dgm:prSet presAssocID="{758AA706-2E7F-49C4-B070-ED580DF962DF}" presName="connectorText" presStyleLbl="sibTrans2D1" presStyleIdx="0" presStyleCnt="2"/>
      <dgm:spPr/>
    </dgm:pt>
    <dgm:pt modelId="{A1EA2186-11A7-4D15-8D4F-D811F0EBFABC}" type="pres">
      <dgm:prSet presAssocID="{AA74C598-EB00-4709-8911-6D1093656DA8}" presName="node" presStyleLbl="node1" presStyleIdx="1" presStyleCnt="3">
        <dgm:presLayoutVars>
          <dgm:bulletEnabled val="1"/>
        </dgm:presLayoutVars>
      </dgm:prSet>
      <dgm:spPr/>
    </dgm:pt>
    <dgm:pt modelId="{B4EDD288-75D3-4205-8F99-78E726EB6F60}" type="pres">
      <dgm:prSet presAssocID="{A80F6EBD-B6BF-4C7A-B93B-90C962518589}" presName="sibTrans" presStyleLbl="sibTrans2D1" presStyleIdx="1" presStyleCnt="2"/>
      <dgm:spPr/>
    </dgm:pt>
    <dgm:pt modelId="{181F6E50-06B8-4372-B012-6F1B1A5C37ED}" type="pres">
      <dgm:prSet presAssocID="{A80F6EBD-B6BF-4C7A-B93B-90C962518589}" presName="connectorText" presStyleLbl="sibTrans2D1" presStyleIdx="1" presStyleCnt="2"/>
      <dgm:spPr/>
    </dgm:pt>
    <dgm:pt modelId="{132C12C2-705E-46B5-89E4-D73625AC13B2}" type="pres">
      <dgm:prSet presAssocID="{8218FDCE-0B8C-4E8C-BBF0-787166CE2099}" presName="node" presStyleLbl="node1" presStyleIdx="2" presStyleCnt="3">
        <dgm:presLayoutVars>
          <dgm:bulletEnabled val="1"/>
        </dgm:presLayoutVars>
      </dgm:prSet>
      <dgm:spPr/>
    </dgm:pt>
  </dgm:ptLst>
  <dgm:cxnLst>
    <dgm:cxn modelId="{F5E9C743-DC98-43AD-BDF3-0294E078E026}" type="presOf" srcId="{A80F6EBD-B6BF-4C7A-B93B-90C962518589}" destId="{B4EDD288-75D3-4205-8F99-78E726EB6F60}" srcOrd="0" destOrd="0" presId="urn:microsoft.com/office/officeart/2005/8/layout/process5"/>
    <dgm:cxn modelId="{F0CC3D6A-92BA-4CA9-AA4A-4AC6D4A85103}" type="presOf" srcId="{ECD07597-F499-45DA-BBE3-5F3D41EEC8A0}" destId="{0A8F980E-5A74-4A81-972D-DDDB94CCCF12}" srcOrd="0" destOrd="0" presId="urn:microsoft.com/office/officeart/2005/8/layout/process5"/>
    <dgm:cxn modelId="{BA093B6D-490E-43CD-9BCD-94C1B606E28F}" type="presOf" srcId="{8218FDCE-0B8C-4E8C-BBF0-787166CE2099}" destId="{132C12C2-705E-46B5-89E4-D73625AC13B2}" srcOrd="0" destOrd="0" presId="urn:microsoft.com/office/officeart/2005/8/layout/process5"/>
    <dgm:cxn modelId="{066EF291-1533-4783-BF42-FBADA6297BC1}" srcId="{ECD07597-F499-45DA-BBE3-5F3D41EEC8A0}" destId="{AA74C598-EB00-4709-8911-6D1093656DA8}" srcOrd="1" destOrd="0" parTransId="{47A4FEA3-AD77-419C-8B43-73D7F476D82A}" sibTransId="{A80F6EBD-B6BF-4C7A-B93B-90C962518589}"/>
    <dgm:cxn modelId="{2FAD9B93-AC1F-4D93-B7AB-B4EACECEA0CC}" srcId="{ECD07597-F499-45DA-BBE3-5F3D41EEC8A0}" destId="{8218FDCE-0B8C-4E8C-BBF0-787166CE2099}" srcOrd="2" destOrd="0" parTransId="{D3F75DEF-D040-4576-8D8B-50538A38F8DD}" sibTransId="{988FCEAB-EE30-471E-9B15-0DB41993525A}"/>
    <dgm:cxn modelId="{A0A7A69B-18C3-48ED-9736-9302C1A7528A}" srcId="{ECD07597-F499-45DA-BBE3-5F3D41EEC8A0}" destId="{F6B0326E-8D76-4E03-B115-2EA2489EC799}" srcOrd="0" destOrd="0" parTransId="{2EC0FA75-F948-4D72-A3E0-C7FEB37C6354}" sibTransId="{758AA706-2E7F-49C4-B070-ED580DF962DF}"/>
    <dgm:cxn modelId="{F1C20EAF-8C2A-454F-B992-8342FDE47750}" type="presOf" srcId="{758AA706-2E7F-49C4-B070-ED580DF962DF}" destId="{28321E61-A410-400A-B892-92E66BAFFE5B}" srcOrd="0" destOrd="0" presId="urn:microsoft.com/office/officeart/2005/8/layout/process5"/>
    <dgm:cxn modelId="{8870A5D7-115B-4210-A0F2-83717F93D12D}" type="presOf" srcId="{F6B0326E-8D76-4E03-B115-2EA2489EC799}" destId="{CA5867DC-D90D-42D9-9F95-6811F28917EE}" srcOrd="0" destOrd="0" presId="urn:microsoft.com/office/officeart/2005/8/layout/process5"/>
    <dgm:cxn modelId="{1DA645EC-A327-41BE-9F43-196438FDEA9B}" type="presOf" srcId="{A80F6EBD-B6BF-4C7A-B93B-90C962518589}" destId="{181F6E50-06B8-4372-B012-6F1B1A5C37ED}" srcOrd="1" destOrd="0" presId="urn:microsoft.com/office/officeart/2005/8/layout/process5"/>
    <dgm:cxn modelId="{467A26FB-CE07-4F00-A8D3-EA1C603E6BDD}" type="presOf" srcId="{AA74C598-EB00-4709-8911-6D1093656DA8}" destId="{A1EA2186-11A7-4D15-8D4F-D811F0EBFABC}" srcOrd="0" destOrd="0" presId="urn:microsoft.com/office/officeart/2005/8/layout/process5"/>
    <dgm:cxn modelId="{5B5FC3FD-876E-4359-A319-193B7D84686E}" type="presOf" srcId="{758AA706-2E7F-49C4-B070-ED580DF962DF}" destId="{D976A995-3CA4-4242-9FF7-8B510C1C4CB7}" srcOrd="1" destOrd="0" presId="urn:microsoft.com/office/officeart/2005/8/layout/process5"/>
    <dgm:cxn modelId="{222C8785-F449-464C-B6A4-2FB5CDD26E6A}" type="presParOf" srcId="{0A8F980E-5A74-4A81-972D-DDDB94CCCF12}" destId="{CA5867DC-D90D-42D9-9F95-6811F28917EE}" srcOrd="0" destOrd="0" presId="urn:microsoft.com/office/officeart/2005/8/layout/process5"/>
    <dgm:cxn modelId="{FFBC08F2-5CBC-4A59-A4B4-54C4B762F371}" type="presParOf" srcId="{0A8F980E-5A74-4A81-972D-DDDB94CCCF12}" destId="{28321E61-A410-400A-B892-92E66BAFFE5B}" srcOrd="1" destOrd="0" presId="urn:microsoft.com/office/officeart/2005/8/layout/process5"/>
    <dgm:cxn modelId="{C3836A13-E4AB-4192-8196-E981D98387AA}" type="presParOf" srcId="{28321E61-A410-400A-B892-92E66BAFFE5B}" destId="{D976A995-3CA4-4242-9FF7-8B510C1C4CB7}" srcOrd="0" destOrd="0" presId="urn:microsoft.com/office/officeart/2005/8/layout/process5"/>
    <dgm:cxn modelId="{707FE586-7076-45D8-8712-5EC161A506BE}" type="presParOf" srcId="{0A8F980E-5A74-4A81-972D-DDDB94CCCF12}" destId="{A1EA2186-11A7-4D15-8D4F-D811F0EBFABC}" srcOrd="2" destOrd="0" presId="urn:microsoft.com/office/officeart/2005/8/layout/process5"/>
    <dgm:cxn modelId="{26137BCF-A26C-4743-8E92-B909ACEF7559}" type="presParOf" srcId="{0A8F980E-5A74-4A81-972D-DDDB94CCCF12}" destId="{B4EDD288-75D3-4205-8F99-78E726EB6F60}" srcOrd="3" destOrd="0" presId="urn:microsoft.com/office/officeart/2005/8/layout/process5"/>
    <dgm:cxn modelId="{C69D8EE3-DB24-4DF6-8867-87BEE5B672BF}" type="presParOf" srcId="{B4EDD288-75D3-4205-8F99-78E726EB6F60}" destId="{181F6E50-06B8-4372-B012-6F1B1A5C37ED}" srcOrd="0" destOrd="0" presId="urn:microsoft.com/office/officeart/2005/8/layout/process5"/>
    <dgm:cxn modelId="{1492C351-246A-4497-AEA4-984F9E901F17}" type="presParOf" srcId="{0A8F980E-5A74-4A81-972D-DDDB94CCCF12}" destId="{132C12C2-705E-46B5-89E4-D73625AC13B2}" srcOrd="4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DFCA65-8D7A-40EC-8B64-4B5B3E65638B}">
      <dsp:nvSpPr>
        <dsp:cNvPr id="0" name=""/>
        <dsp:cNvSpPr/>
      </dsp:nvSpPr>
      <dsp:spPr>
        <a:xfrm>
          <a:off x="1172" y="751809"/>
          <a:ext cx="2742529" cy="137126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4500" kern="1200"/>
            <a:t>Trust theory</a:t>
          </a:r>
          <a:endParaRPr lang="en-US" sz="4500" kern="1200"/>
        </a:p>
      </dsp:txBody>
      <dsp:txXfrm>
        <a:off x="41335" y="791972"/>
        <a:ext cx="2662203" cy="1290938"/>
      </dsp:txXfrm>
    </dsp:sp>
    <dsp:sp modelId="{42A376BF-0ADA-4BA1-BC8B-DB1332812085}">
      <dsp:nvSpPr>
        <dsp:cNvPr id="0" name=""/>
        <dsp:cNvSpPr/>
      </dsp:nvSpPr>
      <dsp:spPr>
        <a:xfrm>
          <a:off x="3429333" y="751809"/>
          <a:ext cx="2742529" cy="137126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4500" kern="1200"/>
            <a:t>CASA theory</a:t>
          </a:r>
          <a:endParaRPr lang="en-US" sz="4500" kern="1200"/>
        </a:p>
      </dsp:txBody>
      <dsp:txXfrm>
        <a:off x="3469496" y="791972"/>
        <a:ext cx="2662203" cy="1290938"/>
      </dsp:txXfrm>
    </dsp:sp>
    <dsp:sp modelId="{8F960C7E-613D-42AA-B108-7C7E30E79567}">
      <dsp:nvSpPr>
        <dsp:cNvPr id="0" name=""/>
        <dsp:cNvSpPr/>
      </dsp:nvSpPr>
      <dsp:spPr>
        <a:xfrm>
          <a:off x="6857495" y="751809"/>
          <a:ext cx="2742529" cy="137126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4500" kern="1200"/>
            <a:t>UTAUT2</a:t>
          </a:r>
          <a:endParaRPr lang="en-US" sz="4500" kern="1200"/>
        </a:p>
      </dsp:txBody>
      <dsp:txXfrm>
        <a:off x="6897658" y="791972"/>
        <a:ext cx="2662203" cy="12909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0529A2-6A62-4678-8CE0-D477A6ED8352}">
      <dsp:nvSpPr>
        <dsp:cNvPr id="0" name=""/>
        <dsp:cNvSpPr/>
      </dsp:nvSpPr>
      <dsp:spPr>
        <a:xfrm>
          <a:off x="0" y="44241"/>
          <a:ext cx="9601196" cy="4212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800" kern="1200"/>
            <a:t>H1: Perceived usefulness has a significant positive effect on trust</a:t>
          </a:r>
          <a:endParaRPr lang="en-US" sz="1800" kern="1200"/>
        </a:p>
      </dsp:txBody>
      <dsp:txXfrm>
        <a:off x="20561" y="64802"/>
        <a:ext cx="9560074" cy="380078"/>
      </dsp:txXfrm>
    </dsp:sp>
    <dsp:sp modelId="{CE6571A5-5EAA-463A-9BD0-79ED2C5C22B2}">
      <dsp:nvSpPr>
        <dsp:cNvPr id="0" name=""/>
        <dsp:cNvSpPr/>
      </dsp:nvSpPr>
      <dsp:spPr>
        <a:xfrm>
          <a:off x="0" y="517281"/>
          <a:ext cx="9601196" cy="4212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800" kern="1200"/>
            <a:t>H2: Perceived social presence has a significant positive effect on trust</a:t>
          </a:r>
          <a:endParaRPr lang="en-US" sz="1800" kern="1200"/>
        </a:p>
      </dsp:txBody>
      <dsp:txXfrm>
        <a:off x="20561" y="537842"/>
        <a:ext cx="9560074" cy="380078"/>
      </dsp:txXfrm>
    </dsp:sp>
    <dsp:sp modelId="{35F606CE-C056-4C44-8155-D3620D974D90}">
      <dsp:nvSpPr>
        <dsp:cNvPr id="0" name=""/>
        <dsp:cNvSpPr/>
      </dsp:nvSpPr>
      <dsp:spPr>
        <a:xfrm>
          <a:off x="0" y="990321"/>
          <a:ext cx="9601196" cy="4212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800" kern="1200"/>
            <a:t>H3: Anthropomorphism has a significant positive effect on trust</a:t>
          </a:r>
          <a:endParaRPr lang="en-US" sz="1800" kern="1200"/>
        </a:p>
      </dsp:txBody>
      <dsp:txXfrm>
        <a:off x="20561" y="1010882"/>
        <a:ext cx="9560074" cy="380078"/>
      </dsp:txXfrm>
    </dsp:sp>
    <dsp:sp modelId="{75708740-A937-4E63-84B3-A69EA9A4FFDD}">
      <dsp:nvSpPr>
        <dsp:cNvPr id="0" name=""/>
        <dsp:cNvSpPr/>
      </dsp:nvSpPr>
      <dsp:spPr>
        <a:xfrm>
          <a:off x="0" y="1463361"/>
          <a:ext cx="9601196" cy="4212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800" kern="1200"/>
            <a:t>H4: Algorithmic transparency  has a significant positive effect on trust</a:t>
          </a:r>
          <a:endParaRPr lang="en-US" sz="1800" kern="1200"/>
        </a:p>
      </dsp:txBody>
      <dsp:txXfrm>
        <a:off x="20561" y="1483922"/>
        <a:ext cx="9560074" cy="380078"/>
      </dsp:txXfrm>
    </dsp:sp>
    <dsp:sp modelId="{9741523C-F533-49DB-8A61-60EB883F2B5B}">
      <dsp:nvSpPr>
        <dsp:cNvPr id="0" name=""/>
        <dsp:cNvSpPr/>
      </dsp:nvSpPr>
      <dsp:spPr>
        <a:xfrm>
          <a:off x="0" y="1936401"/>
          <a:ext cx="9601196" cy="42120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800" kern="1200"/>
            <a:t>H5: Trust has a significant positive effect on purchase intention</a:t>
          </a:r>
          <a:endParaRPr lang="en-US" sz="1800" kern="1200"/>
        </a:p>
      </dsp:txBody>
      <dsp:txXfrm>
        <a:off x="20561" y="1956962"/>
        <a:ext cx="9560074" cy="380078"/>
      </dsp:txXfrm>
    </dsp:sp>
    <dsp:sp modelId="{FDF1B7C5-39CB-4BC1-B910-A81CD0AAC89D}">
      <dsp:nvSpPr>
        <dsp:cNvPr id="0" name=""/>
        <dsp:cNvSpPr/>
      </dsp:nvSpPr>
      <dsp:spPr>
        <a:xfrm>
          <a:off x="0" y="2409441"/>
          <a:ext cx="9601196" cy="4212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800" kern="1200"/>
            <a:t>H6a-d: The mediating role of trust</a:t>
          </a:r>
          <a:endParaRPr lang="en-US" sz="1800" kern="1200"/>
        </a:p>
      </dsp:txBody>
      <dsp:txXfrm>
        <a:off x="20561" y="2430002"/>
        <a:ext cx="9560074" cy="38007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E7F120-5CE3-4334-B633-492FD7F6BB7E}">
      <dsp:nvSpPr>
        <dsp:cNvPr id="0" name=""/>
        <dsp:cNvSpPr/>
      </dsp:nvSpPr>
      <dsp:spPr>
        <a:xfrm>
          <a:off x="0" y="437566"/>
          <a:ext cx="2700336" cy="17147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30FCC9-4195-4F2E-81C2-1A409B341DFF}">
      <dsp:nvSpPr>
        <dsp:cNvPr id="0" name=""/>
        <dsp:cNvSpPr/>
      </dsp:nvSpPr>
      <dsp:spPr>
        <a:xfrm>
          <a:off x="300037" y="722602"/>
          <a:ext cx="2700336" cy="17147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900" kern="1200"/>
            <a:t>Data collected using questionnaire survey via Google Forms</a:t>
          </a:r>
          <a:endParaRPr lang="en-US" sz="1900" kern="1200"/>
        </a:p>
      </dsp:txBody>
      <dsp:txXfrm>
        <a:off x="350259" y="772824"/>
        <a:ext cx="2599892" cy="1614269"/>
      </dsp:txXfrm>
    </dsp:sp>
    <dsp:sp modelId="{27687B9F-C24A-45AA-81EE-199EBD10E03B}">
      <dsp:nvSpPr>
        <dsp:cNvPr id="0" name=""/>
        <dsp:cNvSpPr/>
      </dsp:nvSpPr>
      <dsp:spPr>
        <a:xfrm>
          <a:off x="3300411" y="437566"/>
          <a:ext cx="2700336" cy="17147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BB6A09-8339-4619-80B3-2492399324BD}">
      <dsp:nvSpPr>
        <dsp:cNvPr id="0" name=""/>
        <dsp:cNvSpPr/>
      </dsp:nvSpPr>
      <dsp:spPr>
        <a:xfrm>
          <a:off x="3600448" y="722602"/>
          <a:ext cx="2700336" cy="17147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900" kern="1200"/>
            <a:t>Adapted items for the framework constructs from prior studies after modifying them to fit the online shopping context</a:t>
          </a:r>
          <a:endParaRPr lang="en-US" sz="1900" kern="1200"/>
        </a:p>
      </dsp:txBody>
      <dsp:txXfrm>
        <a:off x="3650670" y="772824"/>
        <a:ext cx="2599892" cy="1614269"/>
      </dsp:txXfrm>
    </dsp:sp>
    <dsp:sp modelId="{0174DC6D-1216-4F2C-B784-232C7104DC29}">
      <dsp:nvSpPr>
        <dsp:cNvPr id="0" name=""/>
        <dsp:cNvSpPr/>
      </dsp:nvSpPr>
      <dsp:spPr>
        <a:xfrm>
          <a:off x="6600822" y="437566"/>
          <a:ext cx="2700336" cy="17147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705E87-F0D5-4E11-A7E2-386354E3B8B4}">
      <dsp:nvSpPr>
        <dsp:cNvPr id="0" name=""/>
        <dsp:cNvSpPr/>
      </dsp:nvSpPr>
      <dsp:spPr>
        <a:xfrm>
          <a:off x="6900860" y="722602"/>
          <a:ext cx="2700336" cy="17147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900" kern="1200"/>
            <a:t>All measurements were collected using 5-points Likert scale, where 1 indicated “ strongly disagree” and 5 indicated “ strongly agree’</a:t>
          </a:r>
          <a:endParaRPr lang="en-US" sz="1900" kern="1200"/>
        </a:p>
      </dsp:txBody>
      <dsp:txXfrm>
        <a:off x="6951082" y="772824"/>
        <a:ext cx="2599892" cy="161426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8621D1-762F-4151-8CB2-9A12CFC21865}">
      <dsp:nvSpPr>
        <dsp:cNvPr id="0" name=""/>
        <dsp:cNvSpPr/>
      </dsp:nvSpPr>
      <dsp:spPr>
        <a:xfrm>
          <a:off x="720089" y="1761"/>
          <a:ext cx="2550317" cy="15301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2100" kern="1200"/>
            <a:t>Perceived usefulness adapted from Davis (1989)</a:t>
          </a:r>
          <a:endParaRPr lang="en-US" sz="2100" kern="1200"/>
        </a:p>
      </dsp:txBody>
      <dsp:txXfrm>
        <a:off x="720089" y="1761"/>
        <a:ext cx="2550317" cy="1530190"/>
      </dsp:txXfrm>
    </dsp:sp>
    <dsp:sp modelId="{9E76D464-C5A4-4749-B821-62A7E62A07FE}">
      <dsp:nvSpPr>
        <dsp:cNvPr id="0" name=""/>
        <dsp:cNvSpPr/>
      </dsp:nvSpPr>
      <dsp:spPr>
        <a:xfrm>
          <a:off x="3525439" y="1761"/>
          <a:ext cx="2550317" cy="15301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2100" kern="1200"/>
            <a:t>Perceived social presence adapted from Kim et al. (2020) &amp; Lee et al. (2006)</a:t>
          </a:r>
          <a:endParaRPr lang="en-US" sz="2100" kern="1200"/>
        </a:p>
      </dsp:txBody>
      <dsp:txXfrm>
        <a:off x="3525439" y="1761"/>
        <a:ext cx="2550317" cy="1530190"/>
      </dsp:txXfrm>
    </dsp:sp>
    <dsp:sp modelId="{6C8F548C-FD9C-450A-9949-A7A64B8AA76B}">
      <dsp:nvSpPr>
        <dsp:cNvPr id="0" name=""/>
        <dsp:cNvSpPr/>
      </dsp:nvSpPr>
      <dsp:spPr>
        <a:xfrm>
          <a:off x="6330788" y="1761"/>
          <a:ext cx="2550317" cy="15301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2100" kern="1200"/>
            <a:t>Anthropomorphism adapted from Go and Sundar (2019) &amp; Nowak and Rauh (2005)</a:t>
          </a:r>
          <a:endParaRPr lang="en-US" sz="2100" kern="1200"/>
        </a:p>
      </dsp:txBody>
      <dsp:txXfrm>
        <a:off x="6330788" y="1761"/>
        <a:ext cx="2550317" cy="1530190"/>
      </dsp:txXfrm>
    </dsp:sp>
    <dsp:sp modelId="{2B50085C-43D2-4EEB-8E87-A1B162C34005}">
      <dsp:nvSpPr>
        <dsp:cNvPr id="0" name=""/>
        <dsp:cNvSpPr/>
      </dsp:nvSpPr>
      <dsp:spPr>
        <a:xfrm>
          <a:off x="720089" y="1786983"/>
          <a:ext cx="2550317" cy="15301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2100" kern="1200"/>
            <a:t>Algorithmic transparency adapted from Liu (2025)</a:t>
          </a:r>
          <a:endParaRPr lang="en-US" sz="2100" kern="1200"/>
        </a:p>
      </dsp:txBody>
      <dsp:txXfrm>
        <a:off x="720089" y="1786983"/>
        <a:ext cx="2550317" cy="1530190"/>
      </dsp:txXfrm>
    </dsp:sp>
    <dsp:sp modelId="{C8C5C452-4669-4360-BFEC-1A95F5D85C91}">
      <dsp:nvSpPr>
        <dsp:cNvPr id="0" name=""/>
        <dsp:cNvSpPr/>
      </dsp:nvSpPr>
      <dsp:spPr>
        <a:xfrm>
          <a:off x="3525439" y="1786983"/>
          <a:ext cx="2550317" cy="15301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2100" kern="1200"/>
            <a:t>Trust adapted from Gefen (2000)</a:t>
          </a:r>
          <a:endParaRPr lang="en-US" sz="2100" kern="1200"/>
        </a:p>
      </dsp:txBody>
      <dsp:txXfrm>
        <a:off x="3525439" y="1786983"/>
        <a:ext cx="2550317" cy="1530190"/>
      </dsp:txXfrm>
    </dsp:sp>
    <dsp:sp modelId="{5BC46C25-0567-40BF-9CC5-93B13E219DF8}">
      <dsp:nvSpPr>
        <dsp:cNvPr id="0" name=""/>
        <dsp:cNvSpPr/>
      </dsp:nvSpPr>
      <dsp:spPr>
        <a:xfrm>
          <a:off x="6330788" y="1786983"/>
          <a:ext cx="2550317" cy="15301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2100" kern="1200"/>
            <a:t>Purchase intention adapted from Fishbein and Ajzen (1975)</a:t>
          </a:r>
          <a:endParaRPr lang="en-US" sz="2100" kern="1200"/>
        </a:p>
      </dsp:txBody>
      <dsp:txXfrm>
        <a:off x="6330788" y="1786983"/>
        <a:ext cx="2550317" cy="153019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5867DC-D90D-42D9-9F95-6811F28917EE}">
      <dsp:nvSpPr>
        <dsp:cNvPr id="0" name=""/>
        <dsp:cNvSpPr/>
      </dsp:nvSpPr>
      <dsp:spPr>
        <a:xfrm>
          <a:off x="8438" y="736180"/>
          <a:ext cx="2522189" cy="151331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500" kern="1200"/>
            <a:t>Contribute to the growing body of the knowledge on consumer behaviour in digital age</a:t>
          </a:r>
          <a:endParaRPr lang="en-US" sz="1500" kern="1200"/>
        </a:p>
      </dsp:txBody>
      <dsp:txXfrm>
        <a:off x="52761" y="780503"/>
        <a:ext cx="2433543" cy="1424667"/>
      </dsp:txXfrm>
    </dsp:sp>
    <dsp:sp modelId="{28321E61-A410-400A-B892-92E66BAFFE5B}">
      <dsp:nvSpPr>
        <dsp:cNvPr id="0" name=""/>
        <dsp:cNvSpPr/>
      </dsp:nvSpPr>
      <dsp:spPr>
        <a:xfrm>
          <a:off x="2752580" y="1180086"/>
          <a:ext cx="534704" cy="6255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2752580" y="1305186"/>
        <a:ext cx="374293" cy="375302"/>
      </dsp:txXfrm>
    </dsp:sp>
    <dsp:sp modelId="{A1EA2186-11A7-4D15-8D4F-D811F0EBFABC}">
      <dsp:nvSpPr>
        <dsp:cNvPr id="0" name=""/>
        <dsp:cNvSpPr/>
      </dsp:nvSpPr>
      <dsp:spPr>
        <a:xfrm>
          <a:off x="3539503" y="736180"/>
          <a:ext cx="2522189" cy="151331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500" kern="1200"/>
            <a:t>To enhance the online shopping apps experience and strengthen purchase intention among users of online marketplace</a:t>
          </a:r>
          <a:endParaRPr lang="en-US" sz="1500" kern="1200"/>
        </a:p>
      </dsp:txBody>
      <dsp:txXfrm>
        <a:off x="3583826" y="780503"/>
        <a:ext cx="2433543" cy="1424667"/>
      </dsp:txXfrm>
    </dsp:sp>
    <dsp:sp modelId="{B4EDD288-75D3-4205-8F99-78E726EB6F60}">
      <dsp:nvSpPr>
        <dsp:cNvPr id="0" name=""/>
        <dsp:cNvSpPr/>
      </dsp:nvSpPr>
      <dsp:spPr>
        <a:xfrm>
          <a:off x="6283645" y="1180086"/>
          <a:ext cx="534704" cy="6255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6283645" y="1305186"/>
        <a:ext cx="374293" cy="375302"/>
      </dsp:txXfrm>
    </dsp:sp>
    <dsp:sp modelId="{132C12C2-705E-46B5-89E4-D73625AC13B2}">
      <dsp:nvSpPr>
        <dsp:cNvPr id="0" name=""/>
        <dsp:cNvSpPr/>
      </dsp:nvSpPr>
      <dsp:spPr>
        <a:xfrm>
          <a:off x="7070569" y="736180"/>
          <a:ext cx="2522189" cy="151331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500" kern="1200"/>
            <a:t>The advancement of AI technologies has further cause it application in human-robot interaction, human-chatbot interaction and human-smartphone interaction</a:t>
          </a:r>
          <a:endParaRPr lang="en-US" sz="1500" kern="1200"/>
        </a:p>
      </dsp:txBody>
      <dsp:txXfrm>
        <a:off x="7114892" y="780503"/>
        <a:ext cx="2433543" cy="14246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697E6BB0-5EE1-447F-8610-78475AD1CCEA}" type="datetimeFigureOut">
              <a:rPr lang="en-MY" smtClean="0"/>
              <a:t>7/10/2025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7ECC060F-4D99-4F38-85A5-5D135DB468FB}" type="slidenum">
              <a:rPr lang="en-MY" smtClean="0"/>
              <a:t>‹#›</a:t>
            </a:fld>
            <a:endParaRPr lang="en-MY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5512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E6BB0-5EE1-447F-8610-78475AD1CCEA}" type="datetimeFigureOut">
              <a:rPr lang="en-MY" smtClean="0"/>
              <a:t>7/10/2025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060F-4D99-4F38-85A5-5D135DB468F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08400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E6BB0-5EE1-447F-8610-78475AD1CCEA}" type="datetimeFigureOut">
              <a:rPr lang="en-MY" smtClean="0"/>
              <a:t>7/10/2025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060F-4D99-4F38-85A5-5D135DB468FB}" type="slidenum">
              <a:rPr lang="en-MY" smtClean="0"/>
              <a:t>‹#›</a:t>
            </a:fld>
            <a:endParaRPr lang="en-MY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30103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E6BB0-5EE1-447F-8610-78475AD1CCEA}" type="datetimeFigureOut">
              <a:rPr lang="en-MY" smtClean="0"/>
              <a:t>7/10/2025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060F-4D99-4F38-85A5-5D135DB468FB}" type="slidenum">
              <a:rPr lang="en-MY" smtClean="0"/>
              <a:t>‹#›</a:t>
            </a:fld>
            <a:endParaRPr lang="en-MY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15878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E6BB0-5EE1-447F-8610-78475AD1CCEA}" type="datetimeFigureOut">
              <a:rPr lang="en-MY" smtClean="0"/>
              <a:t>7/10/2025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060F-4D99-4F38-85A5-5D135DB468F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081864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E6BB0-5EE1-447F-8610-78475AD1CCEA}" type="datetimeFigureOut">
              <a:rPr lang="en-MY" smtClean="0"/>
              <a:t>7/10/2025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060F-4D99-4F38-85A5-5D135DB468FB}" type="slidenum">
              <a:rPr lang="en-MY" smtClean="0"/>
              <a:t>‹#›</a:t>
            </a:fld>
            <a:endParaRPr lang="en-MY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57301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E6BB0-5EE1-447F-8610-78475AD1CCEA}" type="datetimeFigureOut">
              <a:rPr lang="en-MY" smtClean="0"/>
              <a:t>7/10/2025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060F-4D99-4F38-85A5-5D135DB468FB}" type="slidenum">
              <a:rPr lang="en-MY" smtClean="0"/>
              <a:t>‹#›</a:t>
            </a:fld>
            <a:endParaRPr lang="en-MY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48419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E6BB0-5EE1-447F-8610-78475AD1CCEA}" type="datetimeFigureOut">
              <a:rPr lang="en-MY" smtClean="0"/>
              <a:t>7/10/2025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060F-4D99-4F38-85A5-5D135DB468FB}" type="slidenum">
              <a:rPr lang="en-MY" smtClean="0"/>
              <a:t>‹#›</a:t>
            </a:fld>
            <a:endParaRPr lang="en-MY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15161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E6BB0-5EE1-447F-8610-78475AD1CCEA}" type="datetimeFigureOut">
              <a:rPr lang="en-MY" smtClean="0"/>
              <a:t>7/10/2025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060F-4D99-4F38-85A5-5D135DB468FB}" type="slidenum">
              <a:rPr lang="en-MY" smtClean="0"/>
              <a:t>‹#›</a:t>
            </a:fld>
            <a:endParaRPr lang="en-MY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8731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E6BB0-5EE1-447F-8610-78475AD1CCEA}" type="datetimeFigureOut">
              <a:rPr lang="en-MY" smtClean="0"/>
              <a:t>7/10/2025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060F-4D99-4F38-85A5-5D135DB468F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47935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E6BB0-5EE1-447F-8610-78475AD1CCEA}" type="datetimeFigureOut">
              <a:rPr lang="en-MY" smtClean="0"/>
              <a:t>7/10/2025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060F-4D99-4F38-85A5-5D135DB468FB}" type="slidenum">
              <a:rPr lang="en-MY" smtClean="0"/>
              <a:t>‹#›</a:t>
            </a:fld>
            <a:endParaRPr lang="en-MY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5851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E6BB0-5EE1-447F-8610-78475AD1CCEA}" type="datetimeFigureOut">
              <a:rPr lang="en-MY" smtClean="0"/>
              <a:t>7/10/2025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060F-4D99-4F38-85A5-5D135DB468F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4224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E6BB0-5EE1-447F-8610-78475AD1CCEA}" type="datetimeFigureOut">
              <a:rPr lang="en-MY" smtClean="0"/>
              <a:t>7/10/2025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060F-4D99-4F38-85A5-5D135DB468FB}" type="slidenum">
              <a:rPr lang="en-MY" smtClean="0"/>
              <a:t>‹#›</a:t>
            </a:fld>
            <a:endParaRPr lang="en-MY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0387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E6BB0-5EE1-447F-8610-78475AD1CCEA}" type="datetimeFigureOut">
              <a:rPr lang="en-MY" smtClean="0"/>
              <a:t>7/10/2025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060F-4D99-4F38-85A5-5D135DB468FB}" type="slidenum">
              <a:rPr lang="en-MY" smtClean="0"/>
              <a:t>‹#›</a:t>
            </a:fld>
            <a:endParaRPr lang="en-MY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2314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E6BB0-5EE1-447F-8610-78475AD1CCEA}" type="datetimeFigureOut">
              <a:rPr lang="en-MY" smtClean="0"/>
              <a:t>7/10/2025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060F-4D99-4F38-85A5-5D135DB468F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878870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E6BB0-5EE1-447F-8610-78475AD1CCEA}" type="datetimeFigureOut">
              <a:rPr lang="en-MY" smtClean="0"/>
              <a:t>7/10/2025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060F-4D99-4F38-85A5-5D135DB468FB}" type="slidenum">
              <a:rPr lang="en-MY" smtClean="0"/>
              <a:t>‹#›</a:t>
            </a:fld>
            <a:endParaRPr lang="en-MY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3157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E6BB0-5EE1-447F-8610-78475AD1CCEA}" type="datetimeFigureOut">
              <a:rPr lang="en-MY" smtClean="0"/>
              <a:t>7/10/2025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060F-4D99-4F38-85A5-5D135DB468F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11732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97E6BB0-5EE1-447F-8610-78475AD1CCEA}" type="datetimeFigureOut">
              <a:rPr lang="en-MY" smtClean="0"/>
              <a:t>7/10/2025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ECC060F-4D99-4F38-85A5-5D135DB468F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7098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5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4.png"/><Relationship Id="rId9" Type="http://schemas.microsoft.com/office/2007/relationships/diagramDrawing" Target="../diagrams/drawing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1D58666-E26B-4EAE-AA74-9C74E4BAF3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7288C4F-0F6C-4226-B8D2-C0EE4786C5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229962" cy="6856214"/>
            <a:chOff x="-15736" y="0"/>
            <a:chExt cx="12229962" cy="6856214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DA0DC220-B0FC-4268-9E45-0705DA2696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D2CA09E-2D13-478A-A98B-3A66ED6468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MY"/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E14C9FAD-7A39-47B3-9F08-4C4F9DA206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FDCB6FF3-6165-4BB2-80C5-7A6D0D25D5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D7E5051-B3F6-E924-79CB-1126B983AB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2267" y="1041401"/>
            <a:ext cx="6528018" cy="2345264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br>
              <a:rPr lang="en-MY" sz="1800" dirty="0"/>
            </a:br>
            <a:br>
              <a:rPr lang="en-MY" sz="1800" dirty="0"/>
            </a:br>
            <a:br>
              <a:rPr lang="en-MY" sz="1800" dirty="0"/>
            </a:br>
            <a:br>
              <a:rPr lang="en-MY" sz="1800" dirty="0"/>
            </a:br>
            <a:br>
              <a:rPr lang="en-MY" sz="1800" dirty="0"/>
            </a:br>
            <a:br>
              <a:rPr lang="en-MY" sz="1800" dirty="0"/>
            </a:br>
            <a:r>
              <a:rPr lang="en-MY" sz="2800" b="1" dirty="0"/>
              <a:t>Consumer Acceptance of Artificial Intelligence (AI) Recommendation for Purchase Intention Using Shopping Apps</a:t>
            </a:r>
            <a:br>
              <a:rPr lang="en-MY" sz="1800" dirty="0"/>
            </a:br>
            <a:endParaRPr lang="en-MY" sz="1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B4FA3E-5FE2-A372-E91A-85711F644F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2267" y="3657597"/>
            <a:ext cx="6528018" cy="1320802"/>
          </a:xfrm>
        </p:spPr>
        <p:txBody>
          <a:bodyPr>
            <a:normAutofit/>
          </a:bodyPr>
          <a:lstStyle/>
          <a:p>
            <a:r>
              <a:rPr lang="en-MY" b="1" dirty="0"/>
              <a:t>Dr </a:t>
            </a:r>
            <a:r>
              <a:rPr lang="en-MY" b="1" dirty="0" err="1"/>
              <a:t>Sawanah</a:t>
            </a:r>
            <a:r>
              <a:rPr lang="en-MY" b="1" dirty="0"/>
              <a:t> binti Mumin</a:t>
            </a:r>
          </a:p>
          <a:p>
            <a:r>
              <a:rPr lang="en-MY" b="1" dirty="0"/>
              <a:t>Associate Professor Dr Phang Ing @ Grace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E0488CE-8E24-413E-B105-426B0506EB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08045" y="3541181"/>
            <a:ext cx="649224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Robot operating a machine">
            <a:extLst>
              <a:ext uri="{FF2B5EF4-FFF2-40B4-BE49-F238E27FC236}">
                <a16:creationId xmlns:a16="http://schemas.microsoft.com/office/drawing/2014/main" id="{F1624611-3AFA-E8F8-1B90-A2F882A1828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5775" r="25054" b="-3"/>
          <a:stretch>
            <a:fillRect/>
          </a:stretch>
        </p:blipFill>
        <p:spPr>
          <a:xfrm>
            <a:off x="8077199" y="1041400"/>
            <a:ext cx="3059206" cy="4775200"/>
          </a:xfrm>
          <a:prstGeom prst="rect">
            <a:avLst/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1544461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27C2C-00D6-8CCB-48D5-4CD82399C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b="1" dirty="0"/>
              <a:t>Research Framework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4EEAED5-1458-43E2-2F5B-0170D4D8FD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52626" y="2796793"/>
            <a:ext cx="8601074" cy="2851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923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84AAA-DECD-2689-5967-50DC0A8B5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>
            <a:normAutofit/>
          </a:bodyPr>
          <a:lstStyle/>
          <a:p>
            <a:r>
              <a:rPr lang="en-MY" b="1" dirty="0">
                <a:solidFill>
                  <a:srgbClr val="262626"/>
                </a:solidFill>
              </a:rPr>
              <a:t>Theories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B091D50-B62B-2EDE-37C0-FBC83F8DA8F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1773805"/>
              </p:ext>
            </p:extLst>
          </p:nvPr>
        </p:nvGraphicFramePr>
        <p:xfrm>
          <a:off x="1295400" y="2772384"/>
          <a:ext cx="9601197" cy="28748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801974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AC5C7-0AEC-A41A-B2C7-596658489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>
            <a:normAutofit/>
          </a:bodyPr>
          <a:lstStyle/>
          <a:p>
            <a:r>
              <a:rPr lang="en-MY" b="1" dirty="0">
                <a:solidFill>
                  <a:srgbClr val="262626"/>
                </a:solidFill>
              </a:rPr>
              <a:t>Hypotheses Development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4ABD914-7BB6-69D6-EC0E-3C7DBA2FC3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7588100"/>
              </p:ext>
            </p:extLst>
          </p:nvPr>
        </p:nvGraphicFramePr>
        <p:xfrm>
          <a:off x="1295400" y="2772384"/>
          <a:ext cx="9601197" cy="28748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899602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50773-1615-3112-AF1F-44D786ADF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>
            <a:normAutofit/>
          </a:bodyPr>
          <a:lstStyle/>
          <a:p>
            <a:r>
              <a:rPr lang="en-MY" b="1" dirty="0">
                <a:solidFill>
                  <a:srgbClr val="262626"/>
                </a:solidFill>
              </a:rPr>
              <a:t>Methodology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936868E-318D-944D-8517-84BF38C7071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2814118"/>
              </p:ext>
            </p:extLst>
          </p:nvPr>
        </p:nvGraphicFramePr>
        <p:xfrm>
          <a:off x="1295400" y="2772384"/>
          <a:ext cx="9601197" cy="28748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39265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0DF69C-33ED-22A1-0A21-9224801AC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b="1" dirty="0"/>
              <a:t>Measurement items</a:t>
            </a:r>
          </a:p>
        </p:txBody>
      </p:sp>
      <p:graphicFrame>
        <p:nvGraphicFramePr>
          <p:cNvPr id="15" name="Content Placeholder 2">
            <a:extLst>
              <a:ext uri="{FF2B5EF4-FFF2-40B4-BE49-F238E27FC236}">
                <a16:creationId xmlns:a16="http://schemas.microsoft.com/office/drawing/2014/main" id="{1513B02C-E7D9-0232-7AB4-AC853A39E0C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5632529"/>
              </p:ext>
            </p:extLst>
          </p:nvPr>
        </p:nvGraphicFramePr>
        <p:xfrm>
          <a:off x="1295401" y="2556932"/>
          <a:ext cx="9601196" cy="3318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288282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E7DEDD00-5E71-418B-9C3C-9B71B01822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F08AA894-60A7-4A09-919E-54EF7C3EC8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4680684-9D82-4E2B-9E9A-778390DA9E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MY"/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E28899EB-8201-46DC-A208-67136E6BA1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58681DBB-DB5A-40DF-8333-C7E1C945B5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F146430-B396-9885-A037-FA7D52EE4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>
            <a:normAutofit/>
          </a:bodyPr>
          <a:lstStyle/>
          <a:p>
            <a:r>
              <a:rPr lang="en-MY" b="1">
                <a:solidFill>
                  <a:srgbClr val="262626"/>
                </a:solidFill>
              </a:rPr>
              <a:t>Conclusion</a:t>
            </a:r>
          </a:p>
        </p:txBody>
      </p:sp>
      <p:graphicFrame>
        <p:nvGraphicFramePr>
          <p:cNvPr id="13" name="Content Placeholder 2">
            <a:extLst>
              <a:ext uri="{FF2B5EF4-FFF2-40B4-BE49-F238E27FC236}">
                <a16:creationId xmlns:a16="http://schemas.microsoft.com/office/drawing/2014/main" id="{E522F57E-637D-0A9E-A36B-7904E622820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909075"/>
              </p:ext>
            </p:extLst>
          </p:nvPr>
        </p:nvGraphicFramePr>
        <p:xfrm>
          <a:off x="1293813" y="1964206"/>
          <a:ext cx="9601197" cy="2985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9905514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473</TotalTime>
  <Words>276</Words>
  <Application>Microsoft Office PowerPoint</Application>
  <PresentationFormat>Widescreen</PresentationFormat>
  <Paragraphs>30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Garamond</vt:lpstr>
      <vt:lpstr>Organic</vt:lpstr>
      <vt:lpstr>      Consumer Acceptance of Artificial Intelligence (AI) Recommendation for Purchase Intention Using Shopping Apps </vt:lpstr>
      <vt:lpstr>Research Framework</vt:lpstr>
      <vt:lpstr>Theories</vt:lpstr>
      <vt:lpstr>Hypotheses Development</vt:lpstr>
      <vt:lpstr>Methodology</vt:lpstr>
      <vt:lpstr>Measurement items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SAWANAH BINTI MUMIN</dc:creator>
  <cp:lastModifiedBy>SAWANAH BINTI MUMIN</cp:lastModifiedBy>
  <cp:revision>51</cp:revision>
  <dcterms:created xsi:type="dcterms:W3CDTF">2025-10-07T01:36:13Z</dcterms:created>
  <dcterms:modified xsi:type="dcterms:W3CDTF">2025-10-07T09:30:11Z</dcterms:modified>
</cp:coreProperties>
</file>